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01.svg" ContentType="image/svg+xml"/>
  <Override PartName="/ppt/media/image103.svg" ContentType="image/svg+xml"/>
  <Override PartName="/ppt/media/image11.svg" ContentType="image/svg+xml"/>
  <Override PartName="/ppt/media/image13.svg" ContentType="image/svg+xml"/>
  <Override PartName="/ppt/media/image15.svg" ContentType="image/svg+xml"/>
  <Override PartName="/ppt/media/image16.svg" ContentType="image/svg+xml"/>
  <Override PartName="/ppt/media/image17.svg" ContentType="image/svg+xml"/>
  <Override PartName="/ppt/media/image18.svg" ContentType="image/svg+xml"/>
  <Override PartName="/ppt/media/image19.svg" ContentType="image/svg+xml"/>
  <Override PartName="/ppt/media/image20.svg" ContentType="image/svg+xml"/>
  <Override PartName="/ppt/media/image21.svg" ContentType="image/svg+xml"/>
  <Override PartName="/ppt/media/image22.svg" ContentType="image/svg+xml"/>
  <Override PartName="/ppt/media/image23.svg" ContentType="image/svg+xml"/>
  <Override PartName="/ppt/media/image24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2.svg" ContentType="image/svg+xml"/>
  <Override PartName="/ppt/media/image44.svg" ContentType="image/svg+xml"/>
  <Override PartName="/ppt/media/image46.svg" ContentType="image/svg+xml"/>
  <Override PartName="/ppt/media/image49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6.svg" ContentType="image/svg+xml"/>
  <Override PartName="/ppt/media/image57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.svg" ContentType="image/svg+xml"/>
  <Override PartName="/ppt/media/image70.svg" ContentType="image/svg+xml"/>
  <Override PartName="/ppt/media/image71.svg" ContentType="image/svg+xml"/>
  <Override PartName="/ppt/media/image74.svg" ContentType="image/svg+xml"/>
  <Override PartName="/ppt/media/image76.svg" ContentType="image/svg+xml"/>
  <Override PartName="/ppt/media/image78.svg" ContentType="image/svg+xml"/>
  <Override PartName="/ppt/media/image80.svg" ContentType="image/svg+xml"/>
  <Override PartName="/ppt/media/image82.svg" ContentType="image/svg+xml"/>
  <Override PartName="/ppt/media/image84.svg" ContentType="image/svg+xml"/>
  <Override PartName="/ppt/media/image85.svg" ContentType="image/svg+xml"/>
  <Override PartName="/ppt/media/image86.svg" ContentType="image/svg+xml"/>
  <Override PartName="/ppt/media/image88.svg" ContentType="image/svg+xml"/>
  <Override PartName="/ppt/media/image9.svg" ContentType="image/svg+xml"/>
  <Override PartName="/ppt/media/image90.svg" ContentType="image/svg+xml"/>
  <Override PartName="/ppt/media/image92.svg" ContentType="image/svg+xml"/>
  <Override PartName="/ppt/media/image94.svg" ContentType="image/svg+xml"/>
  <Override PartName="/ppt/media/image95.svg" ContentType="image/svg+xml"/>
  <Override PartName="/ppt/media/image97.svg" ContentType="image/svg+xml"/>
  <Override PartName="/ppt/media/image98.svg" ContentType="image/svg+xml"/>
  <Override PartName="/ppt/media/image9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  <p:sldMasterId id="2147483664" r:id="rId5"/>
    <p:sldMasterId id="2147483666" r:id="rId6"/>
    <p:sldMasterId id="2147483668" r:id="rId7"/>
    <p:sldMasterId id="2147483670" r:id="rId8"/>
    <p:sldMasterId id="2147483672" r:id="rId9"/>
    <p:sldMasterId id="2147483674" r:id="rId10"/>
    <p:sldMasterId id="2147483676" r:id="rId11"/>
    <p:sldMasterId id="2147483678" r:id="rId12"/>
  </p:sldMasterIdLst>
  <p:notesMasterIdLst>
    <p:notesMasterId r:id="rId14"/>
  </p:notesMasterIdLst>
  <p:handoutMasterIdLst>
    <p:handoutMasterId r:id="rId38"/>
  </p:handoutMasterIdLst>
  <p:sldIdLst>
    <p:sldId id="295" r:id="rId13"/>
    <p:sldId id="296" r:id="rId15"/>
    <p:sldId id="297" r:id="rId16"/>
    <p:sldId id="259" r:id="rId17"/>
    <p:sldId id="301" r:id="rId18"/>
    <p:sldId id="302" r:id="rId19"/>
    <p:sldId id="260" r:id="rId20"/>
    <p:sldId id="277" r:id="rId21"/>
    <p:sldId id="278" r:id="rId22"/>
    <p:sldId id="279" r:id="rId23"/>
    <p:sldId id="280" r:id="rId24"/>
    <p:sldId id="298" r:id="rId25"/>
    <p:sldId id="303" r:id="rId26"/>
    <p:sldId id="304" r:id="rId27"/>
    <p:sldId id="267" r:id="rId28"/>
    <p:sldId id="299" r:id="rId29"/>
    <p:sldId id="284" r:id="rId30"/>
    <p:sldId id="268" r:id="rId31"/>
    <p:sldId id="269" r:id="rId32"/>
    <p:sldId id="286" r:id="rId33"/>
    <p:sldId id="288" r:id="rId34"/>
    <p:sldId id="289" r:id="rId35"/>
    <p:sldId id="291" r:id="rId36"/>
    <p:sldId id="300" r:id="rId3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760" userDrawn="1">
          <p15:clr>
            <a:srgbClr val="747775"/>
          </p15:clr>
        </p15:guide>
        <p15:guide id="2" pos="2794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ED"/>
    <a:srgbClr val="E5D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760"/>
        <p:guide pos="2794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Master" Target="slideMasters/slideMaster3.xml"/><Relationship Id="rId39" Type="http://schemas.openxmlformats.org/officeDocument/2006/relationships/presProps" Target="presProps.xml"/><Relationship Id="rId38" Type="http://schemas.openxmlformats.org/officeDocument/2006/relationships/handoutMaster" Target="handoutMasters/handoutMaster1.xml"/><Relationship Id="rId37" Type="http://schemas.openxmlformats.org/officeDocument/2006/relationships/slide" Target="slides/slide24.xml"/><Relationship Id="rId36" Type="http://schemas.openxmlformats.org/officeDocument/2006/relationships/slide" Target="slides/slide23.xml"/><Relationship Id="rId35" Type="http://schemas.openxmlformats.org/officeDocument/2006/relationships/slide" Target="slides/slide22.xml"/><Relationship Id="rId34" Type="http://schemas.openxmlformats.org/officeDocument/2006/relationships/slide" Target="slides/slide21.xml"/><Relationship Id="rId33" Type="http://schemas.openxmlformats.org/officeDocument/2006/relationships/slide" Target="slides/slide20.xml"/><Relationship Id="rId32" Type="http://schemas.openxmlformats.org/officeDocument/2006/relationships/slide" Target="slides/slide19.xml"/><Relationship Id="rId31" Type="http://schemas.openxmlformats.org/officeDocument/2006/relationships/slide" Target="slides/slide18.xml"/><Relationship Id="rId30" Type="http://schemas.openxmlformats.org/officeDocument/2006/relationships/slide" Target="slides/slide1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6.xml"/><Relationship Id="rId28" Type="http://schemas.openxmlformats.org/officeDocument/2006/relationships/slide" Target="slides/slide15.xml"/><Relationship Id="rId27" Type="http://schemas.openxmlformats.org/officeDocument/2006/relationships/slide" Target="slides/slide14.xml"/><Relationship Id="rId26" Type="http://schemas.openxmlformats.org/officeDocument/2006/relationships/slide" Target="slides/slide13.xml"/><Relationship Id="rId25" Type="http://schemas.openxmlformats.org/officeDocument/2006/relationships/slide" Target="slides/slide12.xml"/><Relationship Id="rId24" Type="http://schemas.openxmlformats.org/officeDocument/2006/relationships/slide" Target="slides/slide11.xml"/><Relationship Id="rId23" Type="http://schemas.openxmlformats.org/officeDocument/2006/relationships/slide" Target="slides/slide10.xml"/><Relationship Id="rId22" Type="http://schemas.openxmlformats.org/officeDocument/2006/relationships/slide" Target="slides/slide9.xml"/><Relationship Id="rId21" Type="http://schemas.openxmlformats.org/officeDocument/2006/relationships/slide" Target="slides/slide8.xml"/><Relationship Id="rId20" Type="http://schemas.openxmlformats.org/officeDocument/2006/relationships/slide" Target="slides/slide7.xml"/><Relationship Id="rId2" Type="http://schemas.openxmlformats.org/officeDocument/2006/relationships/theme" Target="theme/theme1.xml"/><Relationship Id="rId19" Type="http://schemas.openxmlformats.org/officeDocument/2006/relationships/slide" Target="slides/slide6.xml"/><Relationship Id="rId18" Type="http://schemas.openxmlformats.org/officeDocument/2006/relationships/slide" Target="slides/slide5.xml"/><Relationship Id="rId17" Type="http://schemas.openxmlformats.org/officeDocument/2006/relationships/slide" Target="slides/slide4.xml"/><Relationship Id="rId16" Type="http://schemas.openxmlformats.org/officeDocument/2006/relationships/slide" Target="slides/slide3.xml"/><Relationship Id="rId15" Type="http://schemas.openxmlformats.org/officeDocument/2006/relationships/slide" Target="slides/slide2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cs-CZ" altLang="en-US" smtClean="0"/>
              <a:t>1.7.2013</a:t>
            </a:r>
            <a:endParaRPr lang="cs-CZ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个特色是“风险保全全方位”。我们通过整合信托、遗嘱等多种法律工具，为家庭构建一道坚实的风险防火墙。我们的方案不仅考虑当前的风险，还会紧跟最新的法律法规，确保方案的长期有效性。同时，我们设立了应急处置机制，一旦出现监护人失职等意外情况，保护人可以紧急介入，保障被监护人的权益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第四个特色是“传承有序可控”。我们理解不同家庭有不同的传承意愿。无论是希望将财产留给子女、伴侣，还是捐赠给公益事业，我们都能通过专业的设计，确保您的意愿得到精准执行。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我们还特别注重预防家庭内部的传承矛盾，并通过慈善条款的设计，让这份爱能够延伸，帮助更多有需要的人。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cs-CZ" altLang="en-US" smtClean="0"/>
              <a:t>1.7.2013</a:t>
            </a:r>
            <a:endParaRPr lang="cs-CZ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最后，我想强调我们的两大核心亮点。首先是我们对政策的深刻理解和应用创新，我们的方案完全契合最新的法律法规，并能充分利用政策红利。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其次，是我们专业的团队。由韩曼莉律师带领的团队，拥有丰富的实操经验和强大的定制能力，并且整合了各方资源，能够为客户提供一站式的解决方案。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选择我们，就是选择专业与安心。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最后，我想强调我们的两大核心亮点。首先是我们对政策的深刻理解和应用创新，我们的方案完全契合最新的法律法规，并能充分利用政策红利。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其次，是我们专业的团队。由韩曼莉律师带领的团队，拥有丰富的实操经验和强大的定制能力，并且整合了各方资源，能够为客户提供一站式的解决方案。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选择我们，就是选择专业与安心。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服务流程分为五个清晰的步骤。从最初的需求诊断，到签署协议、设计方案，再到落地执行，最后是持续的后续保障。每一步都有专业的团队跟进，确保整个过程高效、透明、可靠。我们不仅仅是完成一个项目，更是成为您家庭长期的法律伙伴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cs-CZ" altLang="en-US" smtClean="0"/>
              <a:t>1.7.2013</a:t>
            </a:r>
            <a:endParaRPr lang="cs-CZ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服务流程分为五个清晰的步骤。从最初的需求诊断，到签署协议、设计方案，再到落地执行，最后是持续的后续保障。每一步都有专业的团队跟进，确保整个过程高效、透明、可靠。我们不仅仅是完成一个项目，更是成为您家庭长期的法律伙伴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服务模式是团队作战。每个项目都由一位经验丰富的牵头律师负责整体把控，下设分别专注于人身保障和财产规划的主办律师，以及负责具体执行的律师助理。这种多维度、全方位的团队协作模式，确保了我们能够为客户提供最专业、最高效的服务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从市场来看，我们面对的是一个基数庞大且需求迫切的群体。无论是单亲家庭、失独家庭，还是残疾人家庭，他们都面临着相似的困境。我们的产品不仅具有巨大的市场潜力，更重要的是，它具有深远的社会价值。我们不仅是在提供法律服务，更是在为社会构建一个更完善的保障体系，帮助这些家庭解决实际困难，促进社会的和谐与温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cs-CZ" altLang="en-US" smtClean="0"/>
              <a:t>1.7.2013</a:t>
            </a:r>
            <a:endParaRPr lang="cs-CZ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最后，我想强调我们的两大核心亮点。首先是我们对政策的深刻理解和应用创新，我们的方案完全契合最新的法律法规，并能充分利用政策红利。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其次，是我们专业的团队。由韩曼莉律师带领的团队，拥有丰富的实操经验和强大的定制能力，并且整合了各方资源，能够为客户提供一站式的解决方案。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选择我们，就是选择专业与安心。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最后，我想强调我们的两大核心亮点。首先是我们对政策的深刻理解和应用创新，我们的方案完全契合最新的法律法规，并能充分利用政策红利。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其次，是我们专业的团队。由韩曼莉律师带领的团队，拥有丰富的实操经验和强大的定制能力，并且整合了各方资源，能够为客户提供一站式的解决方案。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选择我们，就是选择专业与安心。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最后，我想强调我们的两大核心亮点。首先是我们对政策的深刻理解和应用创新，我们的方案完全契合最新的法律法规，并能充分利用政策红利。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其次，是我们专业的团队。由韩曼莉律师带领的团队，拥有丰富的实操经验和强大的定制能力，并且整合了各方资源，能够为客户提供一站式的解决方案。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选择我们，就是选择专业与安心。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最后，我想强调我们的两大核心亮点。首先是我们对政策的深刻理解和应用创新，我们的方案完全契合最新的法律法规，并能充分利用政策红利。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其次，是我们专业的团队。由韩曼莉律师带领的团队，拥有丰富的实操经验和强大的定制能力，并且整合了各方资源，能够为客户提供一站式的解决方案。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选择我们，就是选择专业与安心。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cs-CZ" altLang="en-US" smtClean="0"/>
              <a:t>1.7.2013</a:t>
            </a:r>
            <a:endParaRPr lang="cs-CZ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cs-CZ" altLang="en-US" dirty="0" smtClean="0"/>
              <a:t>1.7.2013</a:t>
            </a:r>
            <a:endParaRPr lang="cs-CZ" alt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服务对象非常广泛，涵盖了当今社会各种类型的特殊家庭。无论是单亲家庭对子女的托付，失独家庭的养老规划，还是LGBT家庭的伴侣权益保障，以及残疾人家庭的长期照护，我们都能提供精准的、定制化的法律服务。我们理解每个家庭的独特性，并致力于为他们找到最合适的解决方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服务对象非常广泛，涵盖了当今社会各种类型的特殊家庭。无论是单亲家庭对子女的托付，失独家庭的养老规划，还是LGBT家庭的伴侣权益保障，以及残疾人家庭的长期照护，我们都能提供精准的、定制化的法律服务。我们理解每个家庭的独特性，并致力于为他们找到最合适的解决方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服务对象非常广泛，涵盖了当今社会各种类型的特殊家庭。无论是单亲家庭对子女的托付，失独家庭的养老规划，还是LGBT家庭的伴侣权益保障，以及残疾人家庭的长期照护，我们都能提供精准的、定制化的法律服务。我们理解每个家庭的独特性，并致力于为他们找到最合适的解决方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核心服务内容，紧紧围绕“人、财、保、传”四个方面展开。在“人”的方面，我们设立意定监护，对接照护资源；在“财”的方面，我们通过信托和居住权等工具守护财产；在“保”的方面，我们建立风险隔离和监督机制；在“传”的方面，我们通过遗嘱和遗产管理人确保财富按意愿传承。这是一个环环相扣的全链条服务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第一个特色是“人身保障全周期”。我们不仅仅是简单地指定一个监护人，而是提供一个从监护协议定制、照护资源对接，到应急机制设立的全方位服务。无论是LGBT伴侣间的监护，还是为单身人士规划晚年照护，我们都能提供精准、贴心的方案，确保每一位需要被照顾的人都能得到妥善的照料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第二个特色是“财产守护精细化”。我们深知每个家庭的财产状况和风险点都不同。因此，我们提供差异化的资产隔离方案，比如为重组家庭隔离婚前财产。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我们的服务既有适合普通家庭的小额信托，也有满足高净值家庭需求的定制方案。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更重要的是，我们会根据家庭的实际变化，动态调整资金的使用规划，确保每一分钱都用在刀刃上。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image" Target="../media/image1.jpeg"/><Relationship Id="rId2" Type="http://schemas.openxmlformats.org/officeDocument/2006/relationships/tags" Target="../tags/tag22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image" Target="../media/image2.jpeg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image" Target="../media/image3.jpeg"/><Relationship Id="rId2" Type="http://schemas.openxmlformats.org/officeDocument/2006/relationships/tags" Target="../tags/tag43.xml"/><Relationship Id="rId10" Type="http://schemas.openxmlformats.org/officeDocument/2006/relationships/tags" Target="../tags/tag50.xml"/><Relationship Id="rId1" Type="http://schemas.openxmlformats.org/officeDocument/2006/relationships/slideMaster" Target="../slideMasters/slideMaster11.xml"/></Relationships>
</file>

<file path=ppt/slideLayouts/_rels/slideLayout25.xml.rels><?xml version="1.0" encoding="UTF-8" standalone="yes"?>
<Relationships xmlns="http://schemas.openxmlformats.org/package/2006/relationships"><Relationship Id="rId7" Type="http://schemas.openxmlformats.org/officeDocument/2006/relationships/tags" Target="../tags/tag56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11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11.xml"/></Relationships>
</file>

<file path=ppt/slideLayouts/_rels/slideLayout27.xml.rels><?xml version="1.0" encoding="UTF-8" standalone="yes"?>
<Relationships xmlns="http://schemas.openxmlformats.org/package/2006/relationships"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1.xml"/></Relationships>
</file>

<file path=ppt/slideLayouts/_rels/slideLayout28.xml.rels><?xml version="1.0" encoding="UTF-8" standalone="yes"?>
<Relationships xmlns="http://schemas.openxmlformats.org/package/2006/relationships"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slideMaster" Target="../slideMasters/slideMaster11.xml"/></Relationships>
</file>

<file path=ppt/slideLayouts/_rels/slideLayout29.xml.rels><?xml version="1.0" encoding="UTF-8" standalone="yes"?>
<Relationships xmlns="http://schemas.openxmlformats.org/package/2006/relationships"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11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tags" Target="../tags/tag86.xml"/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image" Target="../media/image1.jpeg"/><Relationship Id="rId2" Type="http://schemas.openxmlformats.org/officeDocument/2006/relationships/tags" Target="../tags/tag81.xml"/><Relationship Id="rId11" Type="http://schemas.openxmlformats.org/officeDocument/2006/relationships/tags" Target="../tags/tag89.xml"/><Relationship Id="rId10" Type="http://schemas.openxmlformats.org/officeDocument/2006/relationships/tags" Target="../tags/tag88.xml"/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>
                <a:latin typeface="+mn-lt"/>
                <a:ea typeface="+mn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+mn-lt"/>
                <a:ea typeface="+mn-ea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g_#color_$dk2_$dk2_4-2092&amp;85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chemeClr val="bg2">
                  <a:lumMod val="75000"/>
                  <a:lumOff val="25000"/>
                </a:schemeClr>
              </a:gs>
              <a:gs pos="90000">
                <a:schemeClr val="bg2"/>
              </a:gs>
            </a:gsLst>
            <a:lin ang="9801806" scaled="0"/>
          </a:gra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lstStyle/>
          <a:p>
            <a:pPr defTabSz="914400">
              <a:spcBef>
                <a:spcPct val="0"/>
              </a:spcBef>
              <a:spcAft>
                <a:spcPct val="0"/>
              </a:spcAft>
            </a:pPr>
            <a:endParaRPr lang="en-US" altLang="zh-CN" sz="1800" kern="1200">
              <a:sym typeface="+mn-ea"/>
            </a:endParaRPr>
          </a:p>
        </p:txBody>
      </p:sp>
      <p:sp>
        <p:nvSpPr>
          <p:cNvPr id="8" name="Vector 16_#color_$dk2_4_$dk2_5-2094&amp;1203"/>
          <p:cNvSpPr/>
          <p:nvPr userDrawn="1">
            <p:custDataLst>
              <p:tags r:id="rId3"/>
            </p:custDataLst>
          </p:nvPr>
        </p:nvSpPr>
        <p:spPr>
          <a:xfrm>
            <a:off x="5843016" y="0"/>
            <a:ext cx="6345936" cy="6858000"/>
          </a:xfrm>
          <a:custGeom>
            <a:avLst/>
            <a:gdLst/>
            <a:ahLst/>
            <a:cxnLst/>
            <a:rect l="l" t="t" r="r" b="b"/>
            <a:pathLst>
              <a:path w="6345936" h="6858000">
                <a:moveTo>
                  <a:pt x="4425696" y="0"/>
                </a:moveTo>
                <a:lnTo>
                  <a:pt x="0" y="6858000"/>
                </a:lnTo>
                <a:lnTo>
                  <a:pt x="6345936" y="6858000"/>
                </a:lnTo>
                <a:lnTo>
                  <a:pt x="6345936" y="0"/>
                </a:lnTo>
                <a:lnTo>
                  <a:pt x="4425696" y="0"/>
                </a:lnTo>
              </a:path>
            </a:pathLst>
          </a:custGeom>
          <a:gradFill>
            <a:gsLst>
              <a:gs pos="44000">
                <a:schemeClr val="bg2">
                  <a:lumMod val="75000"/>
                  <a:lumOff val="25000"/>
                </a:schemeClr>
              </a:gs>
              <a:gs pos="66000">
                <a:schemeClr val="bg2">
                  <a:lumMod val="90000"/>
                  <a:lumOff val="10000"/>
                </a:schemeClr>
              </a:gs>
            </a:gsLst>
            <a:lin ang="3180000" scaled="0"/>
          </a:gradFill>
          <a:ln w="25400">
            <a:noFill/>
          </a:ln>
          <a:effectLst>
            <a:outerShdw blurRad="914400" dir="18840000" algn="br" rotWithShape="0">
              <a:schemeClr val="bg1">
                <a:lumMod val="85000"/>
                <a:lumOff val="15000"/>
                <a:alpha val="46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endParaRPr lang="zh-CN" altLang="en-US" sz="1800" kern="1200">
              <a:sym typeface="+mn-ea"/>
            </a:endParaRPr>
          </a:p>
        </p:txBody>
      </p:sp>
      <p:sp>
        <p:nvSpPr>
          <p:cNvPr id="9" name="Vector 17_#color_$dk2_4_$dk2_5-2094&amp;1206"/>
          <p:cNvSpPr/>
          <p:nvPr userDrawn="1">
            <p:custDataLst>
              <p:tags r:id="rId4"/>
            </p:custDataLst>
          </p:nvPr>
        </p:nvSpPr>
        <p:spPr>
          <a:xfrm>
            <a:off x="6897624" y="0"/>
            <a:ext cx="5294376" cy="6858000"/>
          </a:xfrm>
          <a:custGeom>
            <a:avLst/>
            <a:gdLst/>
            <a:ahLst/>
            <a:cxnLst/>
            <a:rect l="l" t="t" r="r" b="b"/>
            <a:pathLst>
              <a:path w="5294376" h="6858000">
                <a:moveTo>
                  <a:pt x="4425696" y="0"/>
                </a:moveTo>
                <a:lnTo>
                  <a:pt x="0" y="6858000"/>
                </a:lnTo>
                <a:lnTo>
                  <a:pt x="5294376" y="6858000"/>
                </a:lnTo>
                <a:lnTo>
                  <a:pt x="5294376" y="0"/>
                </a:lnTo>
                <a:lnTo>
                  <a:pt x="4425696" y="0"/>
                </a:lnTo>
              </a:path>
            </a:pathLst>
          </a:custGeom>
          <a:gradFill>
            <a:gsLst>
              <a:gs pos="44000">
                <a:schemeClr val="bg2">
                  <a:lumMod val="75000"/>
                  <a:lumOff val="25000"/>
                </a:schemeClr>
              </a:gs>
              <a:gs pos="66000">
                <a:schemeClr val="bg2">
                  <a:lumMod val="90000"/>
                  <a:lumOff val="10000"/>
                </a:schemeClr>
              </a:gs>
            </a:gsLst>
            <a:lin ang="3180000" scaled="0"/>
          </a:gradFill>
          <a:ln w="25400">
            <a:noFill/>
          </a:ln>
          <a:effectLst>
            <a:outerShdw blurRad="914400" dir="18840000" algn="br" rotWithShape="0">
              <a:schemeClr val="bg1">
                <a:lumMod val="85000"/>
                <a:lumOff val="15000"/>
                <a:alpha val="46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lstStyle/>
          <a:p>
            <a:pPr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11" name="Vector 18_#color_$dk2_4_$dk2_5-2094&amp;1209"/>
          <p:cNvSpPr/>
          <p:nvPr userDrawn="1">
            <p:custDataLst>
              <p:tags r:id="rId5"/>
            </p:custDataLst>
          </p:nvPr>
        </p:nvSpPr>
        <p:spPr>
          <a:xfrm>
            <a:off x="7955280" y="292608"/>
            <a:ext cx="4233672" cy="6565392"/>
          </a:xfrm>
          <a:custGeom>
            <a:avLst/>
            <a:gdLst/>
            <a:ahLst/>
            <a:cxnLst/>
            <a:rect l="l" t="t" r="r" b="b"/>
            <a:pathLst>
              <a:path w="4233672" h="6565392">
                <a:moveTo>
                  <a:pt x="4233672" y="0"/>
                </a:moveTo>
                <a:lnTo>
                  <a:pt x="0" y="6565392"/>
                </a:lnTo>
                <a:lnTo>
                  <a:pt x="4233672" y="6565392"/>
                </a:lnTo>
                <a:lnTo>
                  <a:pt x="4233672" y="0"/>
                </a:lnTo>
              </a:path>
            </a:pathLst>
          </a:cu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0">
                <a:schemeClr val="bg2">
                  <a:lumMod val="75000"/>
                  <a:lumOff val="25000"/>
                </a:schemeClr>
              </a:gs>
            </a:gsLst>
            <a:lin ang="10800000" scaled="0"/>
          </a:gradFill>
          <a:ln w="25400">
            <a:noFill/>
          </a:ln>
          <a:effectLst>
            <a:outerShdw blurRad="660400" dist="469900" dir="13500000" sx="88000" sy="88000" algn="br" rotWithShape="0">
              <a:schemeClr val="bg1">
                <a:lumMod val="85000"/>
                <a:lumOff val="15000"/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>
            <a:normAutofit/>
          </a:bodyPr>
          <a:lstStyle/>
          <a:p>
            <a:pPr defTabSz="914400">
              <a:spcBef>
                <a:spcPct val="0"/>
              </a:spcBef>
              <a:spcAft>
                <a:spcPct val="0"/>
              </a:spcAft>
            </a:pPr>
            <a:endParaRPr lang="en-US" altLang="zh-CN" sz="1800" kern="1200">
              <a:latin typeface="+mn-ea"/>
              <a:ea typeface="+mn-ea"/>
              <a:cs typeface="+mn-ea"/>
              <a:sym typeface="+mn-ea"/>
            </a:endParaRPr>
          </a:p>
          <a:p>
            <a:pPr defTabSz="914400">
              <a:spcBef>
                <a:spcPct val="0"/>
              </a:spcBef>
              <a:spcAft>
                <a:spcPct val="0"/>
              </a:spcAft>
            </a:pPr>
            <a:endParaRPr lang="en-US" altLang="zh-CN" sz="1800" kern="1200"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12" name="Union_#color_$accent1_3_$accent1_4_$accent1_4-2094&amp;1212"/>
          <p:cNvSpPr/>
          <p:nvPr userDrawn="1">
            <p:custDataLst>
              <p:tags r:id="rId6"/>
            </p:custDataLst>
          </p:nvPr>
        </p:nvSpPr>
        <p:spPr>
          <a:xfrm>
            <a:off x="8567928" y="2084832"/>
            <a:ext cx="2468880" cy="3803904"/>
          </a:xfrm>
          <a:custGeom>
            <a:avLst/>
            <a:gdLst/>
            <a:ahLst/>
            <a:cxnLst/>
            <a:rect l="l" t="t" r="r" b="b"/>
            <a:pathLst>
              <a:path w="2468880" h="3803904">
                <a:moveTo>
                  <a:pt x="1225296" y="1901952"/>
                </a:moveTo>
                <a:lnTo>
                  <a:pt x="0" y="3803904"/>
                </a:lnTo>
                <a:lnTo>
                  <a:pt x="1252728" y="1920240"/>
                </a:lnTo>
                <a:lnTo>
                  <a:pt x="2468880" y="0"/>
                </a:lnTo>
                <a:lnTo>
                  <a:pt x="1225296" y="1901952"/>
                </a:lnTo>
              </a:path>
            </a:pathLst>
          </a:custGeom>
          <a:gradFill>
            <a:gsLst>
              <a:gs pos="0">
                <a:schemeClr val="accent1">
                  <a:lumMod val="75000"/>
                  <a:alpha val="100000"/>
                </a:schemeClr>
              </a:gs>
              <a:gs pos="51366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6964818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2700000" algn="tl" rotWithShape="0">
                    <a:prstClr val="black">
                      <a:alpha val="40000"/>
                    </a:prst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3" name="Union_#color_$accent1_3_$accent1_4_$accent1_4-2094&amp;1215"/>
          <p:cNvSpPr/>
          <p:nvPr userDrawn="1">
            <p:custDataLst>
              <p:tags r:id="rId7"/>
            </p:custDataLst>
          </p:nvPr>
        </p:nvSpPr>
        <p:spPr>
          <a:xfrm>
            <a:off x="7735824" y="1005840"/>
            <a:ext cx="2926080" cy="4590288"/>
          </a:xfrm>
          <a:custGeom>
            <a:avLst/>
            <a:gdLst/>
            <a:ahLst/>
            <a:cxnLst/>
            <a:rect l="l" t="t" r="r" b="b"/>
            <a:pathLst>
              <a:path w="2926080" h="4590288">
                <a:moveTo>
                  <a:pt x="1453896" y="2295144"/>
                </a:moveTo>
                <a:lnTo>
                  <a:pt x="0" y="4590288"/>
                </a:lnTo>
                <a:lnTo>
                  <a:pt x="1481328" y="2313432"/>
                </a:lnTo>
                <a:lnTo>
                  <a:pt x="2926080" y="0"/>
                </a:lnTo>
                <a:lnTo>
                  <a:pt x="1453896" y="2295144"/>
                </a:lnTo>
              </a:path>
            </a:pathLst>
          </a:custGeom>
          <a:gradFill>
            <a:gsLst>
              <a:gs pos="0">
                <a:schemeClr val="accent1">
                  <a:lumMod val="75000"/>
                  <a:alpha val="100000"/>
                </a:schemeClr>
              </a:gs>
              <a:gs pos="51366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69584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2700000" algn="tl" rotWithShape="0">
                    <a:prstClr val="black">
                      <a:alpha val="40000"/>
                    </a:prst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5" name="Union_#color_$accent1_3_$accent1_4_$accent1_4-2094&amp;1218"/>
          <p:cNvSpPr/>
          <p:nvPr userDrawn="1">
            <p:custDataLst>
              <p:tags r:id="rId8"/>
            </p:custDataLst>
          </p:nvPr>
        </p:nvSpPr>
        <p:spPr>
          <a:xfrm>
            <a:off x="6867144" y="256032"/>
            <a:ext cx="3255264" cy="5029200"/>
          </a:xfrm>
          <a:custGeom>
            <a:avLst/>
            <a:gdLst/>
            <a:ahLst/>
            <a:cxnLst/>
            <a:rect l="l" t="t" r="r" b="b"/>
            <a:pathLst>
              <a:path w="3255264" h="5029200">
                <a:moveTo>
                  <a:pt x="1618488" y="2514600"/>
                </a:moveTo>
                <a:lnTo>
                  <a:pt x="0" y="5029200"/>
                </a:lnTo>
                <a:lnTo>
                  <a:pt x="1645920" y="2532888"/>
                </a:lnTo>
                <a:lnTo>
                  <a:pt x="3255264" y="0"/>
                </a:lnTo>
                <a:lnTo>
                  <a:pt x="1618488" y="2514600"/>
                </a:lnTo>
              </a:path>
            </a:pathLst>
          </a:custGeom>
          <a:gradFill>
            <a:gsLst>
              <a:gs pos="0">
                <a:schemeClr val="accent1">
                  <a:lumMod val="75000"/>
                  <a:alpha val="100000"/>
                </a:schemeClr>
              </a:gs>
              <a:gs pos="51366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6967945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2700000" algn="tl" rotWithShape="0">
                    <a:prstClr val="black">
                      <a:alpha val="40000"/>
                    </a:prst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lstStyle/>
          <a:p>
            <a:pPr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16" name="@svg_WPS OFFICE WPS OFFICE-2099&amp;4219" descr="preencoded.png"/>
          <p:cNvSpPr/>
          <p:nvPr userDrawn="1">
            <p:custDataLst>
              <p:tags r:id="rId9"/>
            </p:custDataLst>
          </p:nvPr>
        </p:nvSpPr>
        <p:spPr>
          <a:xfrm>
            <a:off x="11832209" y="678074"/>
            <a:ext cx="99463" cy="5519272"/>
          </a:xfrm>
          <a:custGeom>
            <a:avLst/>
            <a:gdLst>
              <a:gd name="connsiteX0" fmla="*/ 90515 w 99463"/>
              <a:gd name="connsiteY0" fmla="*/ 0 h 5519272"/>
              <a:gd name="connsiteX1" fmla="*/ 97648 w 99463"/>
              <a:gd name="connsiteY1" fmla="*/ 0 h 5519272"/>
              <a:gd name="connsiteX2" fmla="*/ 97648 w 99463"/>
              <a:gd name="connsiteY2" fmla="*/ 69323 h 5519272"/>
              <a:gd name="connsiteX3" fmla="*/ 2204 w 99463"/>
              <a:gd name="connsiteY3" fmla="*/ 69323 h 5519272"/>
              <a:gd name="connsiteX4" fmla="*/ 2204 w 99463"/>
              <a:gd name="connsiteY4" fmla="*/ 1981 h 5519272"/>
              <a:gd name="connsiteX5" fmla="*/ 9337 w 99463"/>
              <a:gd name="connsiteY5" fmla="*/ 1981 h 5519272"/>
              <a:gd name="connsiteX6" fmla="*/ 9337 w 99463"/>
              <a:gd name="connsiteY6" fmla="*/ 60486 h 5519272"/>
              <a:gd name="connsiteX7" fmla="*/ 44350 w 99463"/>
              <a:gd name="connsiteY7" fmla="*/ 60486 h 5519272"/>
              <a:gd name="connsiteX8" fmla="*/ 44350 w 99463"/>
              <a:gd name="connsiteY8" fmla="*/ 5333 h 5519272"/>
              <a:gd name="connsiteX9" fmla="*/ 51352 w 99463"/>
              <a:gd name="connsiteY9" fmla="*/ 5333 h 5519272"/>
              <a:gd name="connsiteX10" fmla="*/ 51352 w 99463"/>
              <a:gd name="connsiteY10" fmla="*/ 60486 h 5519272"/>
              <a:gd name="connsiteX11" fmla="*/ 90515 w 99463"/>
              <a:gd name="connsiteY11" fmla="*/ 60486 h 5519272"/>
              <a:gd name="connsiteX12" fmla="*/ 99464 w 99463"/>
              <a:gd name="connsiteY12" fmla="*/ 311515 h 5519272"/>
              <a:gd name="connsiteX13" fmla="*/ 93498 w 99463"/>
              <a:gd name="connsiteY13" fmla="*/ 338633 h 5519272"/>
              <a:gd name="connsiteX14" fmla="*/ 76121 w 99463"/>
              <a:gd name="connsiteY14" fmla="*/ 356613 h 5519272"/>
              <a:gd name="connsiteX15" fmla="*/ 49408 w 99463"/>
              <a:gd name="connsiteY15" fmla="*/ 362860 h 5519272"/>
              <a:gd name="connsiteX16" fmla="*/ 23342 w 99463"/>
              <a:gd name="connsiteY16" fmla="*/ 356613 h 5519272"/>
              <a:gd name="connsiteX17" fmla="*/ 6354 w 99463"/>
              <a:gd name="connsiteY17" fmla="*/ 338633 h 5519272"/>
              <a:gd name="connsiteX18" fmla="*/ 389 w 99463"/>
              <a:gd name="connsiteY18" fmla="*/ 311515 h 5519272"/>
              <a:gd name="connsiteX19" fmla="*/ 4539 w 99463"/>
              <a:gd name="connsiteY19" fmla="*/ 290641 h 5519272"/>
              <a:gd name="connsiteX20" fmla="*/ 15821 w 99463"/>
              <a:gd name="connsiteY20" fmla="*/ 274491 h 5519272"/>
              <a:gd name="connsiteX21" fmla="*/ 20230 w 99463"/>
              <a:gd name="connsiteY21" fmla="*/ 281499 h 5519272"/>
              <a:gd name="connsiteX22" fmla="*/ 11023 w 99463"/>
              <a:gd name="connsiteY22" fmla="*/ 295060 h 5519272"/>
              <a:gd name="connsiteX23" fmla="*/ 7521 w 99463"/>
              <a:gd name="connsiteY23" fmla="*/ 311666 h 5519272"/>
              <a:gd name="connsiteX24" fmla="*/ 12579 w 99463"/>
              <a:gd name="connsiteY24" fmla="*/ 334064 h 5519272"/>
              <a:gd name="connsiteX25" fmla="*/ 26973 w 99463"/>
              <a:gd name="connsiteY25" fmla="*/ 348690 h 5519272"/>
              <a:gd name="connsiteX26" fmla="*/ 49408 w 99463"/>
              <a:gd name="connsiteY26" fmla="*/ 353871 h 5519272"/>
              <a:gd name="connsiteX27" fmla="*/ 72361 w 99463"/>
              <a:gd name="connsiteY27" fmla="*/ 348690 h 5519272"/>
              <a:gd name="connsiteX28" fmla="*/ 87144 w 99463"/>
              <a:gd name="connsiteY28" fmla="*/ 334064 h 5519272"/>
              <a:gd name="connsiteX29" fmla="*/ 92331 w 99463"/>
              <a:gd name="connsiteY29" fmla="*/ 311666 h 5519272"/>
              <a:gd name="connsiteX30" fmla="*/ 89089 w 99463"/>
              <a:gd name="connsiteY30" fmla="*/ 294907 h 5519272"/>
              <a:gd name="connsiteX31" fmla="*/ 79493 w 99463"/>
              <a:gd name="connsiteY31" fmla="*/ 281499 h 5519272"/>
              <a:gd name="connsiteX32" fmla="*/ 84032 w 99463"/>
              <a:gd name="connsiteY32" fmla="*/ 274644 h 5519272"/>
              <a:gd name="connsiteX33" fmla="*/ 95444 w 99463"/>
              <a:gd name="connsiteY33" fmla="*/ 290337 h 5519272"/>
              <a:gd name="connsiteX34" fmla="*/ 99464 w 99463"/>
              <a:gd name="connsiteY34" fmla="*/ 311515 h 5519272"/>
              <a:gd name="connsiteX35" fmla="*/ 2204 w 99463"/>
              <a:gd name="connsiteY35" fmla="*/ 569719 h 5519272"/>
              <a:gd name="connsiteX36" fmla="*/ 97648 w 99463"/>
              <a:gd name="connsiteY36" fmla="*/ 569719 h 5519272"/>
              <a:gd name="connsiteX37" fmla="*/ 97648 w 99463"/>
              <a:gd name="connsiteY37" fmla="*/ 578555 h 5519272"/>
              <a:gd name="connsiteX38" fmla="*/ 2204 w 99463"/>
              <a:gd name="connsiteY38" fmla="*/ 578555 h 5519272"/>
              <a:gd name="connsiteX39" fmla="*/ 97648 w 99463"/>
              <a:gd name="connsiteY39" fmla="*/ 849538 h 5519272"/>
              <a:gd name="connsiteX40" fmla="*/ 2204 w 99463"/>
              <a:gd name="connsiteY40" fmla="*/ 849538 h 5519272"/>
              <a:gd name="connsiteX41" fmla="*/ 2204 w 99463"/>
              <a:gd name="connsiteY41" fmla="*/ 783567 h 5519272"/>
              <a:gd name="connsiteX42" fmla="*/ 9337 w 99463"/>
              <a:gd name="connsiteY42" fmla="*/ 783567 h 5519272"/>
              <a:gd name="connsiteX43" fmla="*/ 9337 w 99463"/>
              <a:gd name="connsiteY43" fmla="*/ 840701 h 5519272"/>
              <a:gd name="connsiteX44" fmla="*/ 46165 w 99463"/>
              <a:gd name="connsiteY44" fmla="*/ 840701 h 5519272"/>
              <a:gd name="connsiteX45" fmla="*/ 46165 w 99463"/>
              <a:gd name="connsiteY45" fmla="*/ 787681 h 5519272"/>
              <a:gd name="connsiteX46" fmla="*/ 53298 w 99463"/>
              <a:gd name="connsiteY46" fmla="*/ 787681 h 5519272"/>
              <a:gd name="connsiteX47" fmla="*/ 53298 w 99463"/>
              <a:gd name="connsiteY47" fmla="*/ 840701 h 5519272"/>
              <a:gd name="connsiteX48" fmla="*/ 97648 w 99463"/>
              <a:gd name="connsiteY48" fmla="*/ 840701 h 5519272"/>
              <a:gd name="connsiteX49" fmla="*/ 53298 w 99463"/>
              <a:gd name="connsiteY49" fmla="*/ 1111685 h 5519272"/>
              <a:gd name="connsiteX50" fmla="*/ 97648 w 99463"/>
              <a:gd name="connsiteY50" fmla="*/ 1111685 h 5519272"/>
              <a:gd name="connsiteX51" fmla="*/ 97648 w 99463"/>
              <a:gd name="connsiteY51" fmla="*/ 1120522 h 5519272"/>
              <a:gd name="connsiteX52" fmla="*/ 2204 w 99463"/>
              <a:gd name="connsiteY52" fmla="*/ 1120522 h 5519272"/>
              <a:gd name="connsiteX53" fmla="*/ 2204 w 99463"/>
              <a:gd name="connsiteY53" fmla="*/ 1054551 h 5519272"/>
              <a:gd name="connsiteX54" fmla="*/ 9337 w 99463"/>
              <a:gd name="connsiteY54" fmla="*/ 1054551 h 5519272"/>
              <a:gd name="connsiteX55" fmla="*/ 9337 w 99463"/>
              <a:gd name="connsiteY55" fmla="*/ 1111685 h 5519272"/>
              <a:gd name="connsiteX56" fmla="*/ 46165 w 99463"/>
              <a:gd name="connsiteY56" fmla="*/ 1111685 h 5519272"/>
              <a:gd name="connsiteX57" fmla="*/ 46165 w 99463"/>
              <a:gd name="connsiteY57" fmla="*/ 1058665 h 5519272"/>
              <a:gd name="connsiteX58" fmla="*/ 53298 w 99463"/>
              <a:gd name="connsiteY58" fmla="*/ 1058665 h 5519272"/>
              <a:gd name="connsiteX59" fmla="*/ 76251 w 99463"/>
              <a:gd name="connsiteY59" fmla="*/ 1420907 h 5519272"/>
              <a:gd name="connsiteX60" fmla="*/ 49926 w 99463"/>
              <a:gd name="connsiteY60" fmla="*/ 1427001 h 5519272"/>
              <a:gd name="connsiteX61" fmla="*/ 23731 w 99463"/>
              <a:gd name="connsiteY61" fmla="*/ 1420907 h 5519272"/>
              <a:gd name="connsiteX62" fmla="*/ 6484 w 99463"/>
              <a:gd name="connsiteY62" fmla="*/ 1403386 h 5519272"/>
              <a:gd name="connsiteX63" fmla="*/ 389 w 99463"/>
              <a:gd name="connsiteY63" fmla="*/ 1377180 h 5519272"/>
              <a:gd name="connsiteX64" fmla="*/ 6484 w 99463"/>
              <a:gd name="connsiteY64" fmla="*/ 1350975 h 5519272"/>
              <a:gd name="connsiteX65" fmla="*/ 23731 w 99463"/>
              <a:gd name="connsiteY65" fmla="*/ 1333454 h 5519272"/>
              <a:gd name="connsiteX66" fmla="*/ 49926 w 99463"/>
              <a:gd name="connsiteY66" fmla="*/ 1327207 h 5519272"/>
              <a:gd name="connsiteX67" fmla="*/ 76121 w 99463"/>
              <a:gd name="connsiteY67" fmla="*/ 1333454 h 5519272"/>
              <a:gd name="connsiteX68" fmla="*/ 93369 w 99463"/>
              <a:gd name="connsiteY68" fmla="*/ 1350975 h 5519272"/>
              <a:gd name="connsiteX69" fmla="*/ 99464 w 99463"/>
              <a:gd name="connsiteY69" fmla="*/ 1377180 h 5519272"/>
              <a:gd name="connsiteX70" fmla="*/ 93498 w 99463"/>
              <a:gd name="connsiteY70" fmla="*/ 1403386 h 5519272"/>
              <a:gd name="connsiteX71" fmla="*/ 76251 w 99463"/>
              <a:gd name="connsiteY71" fmla="*/ 1420907 h 5519272"/>
              <a:gd name="connsiteX72" fmla="*/ 72490 w 99463"/>
              <a:gd name="connsiteY72" fmla="*/ 1341529 h 5519272"/>
              <a:gd name="connsiteX73" fmla="*/ 49926 w 99463"/>
              <a:gd name="connsiteY73" fmla="*/ 1336348 h 5519272"/>
              <a:gd name="connsiteX74" fmla="*/ 27362 w 99463"/>
              <a:gd name="connsiteY74" fmla="*/ 1341529 h 5519272"/>
              <a:gd name="connsiteX75" fmla="*/ 12709 w 99463"/>
              <a:gd name="connsiteY75" fmla="*/ 1355850 h 5519272"/>
              <a:gd name="connsiteX76" fmla="*/ 7521 w 99463"/>
              <a:gd name="connsiteY76" fmla="*/ 1377180 h 5519272"/>
              <a:gd name="connsiteX77" fmla="*/ 12709 w 99463"/>
              <a:gd name="connsiteY77" fmla="*/ 1398663 h 5519272"/>
              <a:gd name="connsiteX78" fmla="*/ 27362 w 99463"/>
              <a:gd name="connsiteY78" fmla="*/ 1412984 h 5519272"/>
              <a:gd name="connsiteX79" fmla="*/ 49926 w 99463"/>
              <a:gd name="connsiteY79" fmla="*/ 1418012 h 5519272"/>
              <a:gd name="connsiteX80" fmla="*/ 72490 w 99463"/>
              <a:gd name="connsiteY80" fmla="*/ 1412984 h 5519272"/>
              <a:gd name="connsiteX81" fmla="*/ 87274 w 99463"/>
              <a:gd name="connsiteY81" fmla="*/ 1398663 h 5519272"/>
              <a:gd name="connsiteX82" fmla="*/ 92331 w 99463"/>
              <a:gd name="connsiteY82" fmla="*/ 1377180 h 5519272"/>
              <a:gd name="connsiteX83" fmla="*/ 87274 w 99463"/>
              <a:gd name="connsiteY83" fmla="*/ 1355850 h 5519272"/>
              <a:gd name="connsiteX84" fmla="*/ 72490 w 99463"/>
              <a:gd name="connsiteY84" fmla="*/ 1341529 h 5519272"/>
              <a:gd name="connsiteX85" fmla="*/ 99075 w 99463"/>
              <a:gd name="connsiteY85" fmla="*/ 1897610 h 5519272"/>
              <a:gd name="connsiteX86" fmla="*/ 94665 w 99463"/>
              <a:gd name="connsiteY86" fmla="*/ 1920159 h 5519272"/>
              <a:gd name="connsiteX87" fmla="*/ 82346 w 99463"/>
              <a:gd name="connsiteY87" fmla="*/ 1936766 h 5519272"/>
              <a:gd name="connsiteX88" fmla="*/ 78326 w 99463"/>
              <a:gd name="connsiteY88" fmla="*/ 1929452 h 5519272"/>
              <a:gd name="connsiteX89" fmla="*/ 88700 w 99463"/>
              <a:gd name="connsiteY89" fmla="*/ 1915740 h 5519272"/>
              <a:gd name="connsiteX90" fmla="*/ 92201 w 99463"/>
              <a:gd name="connsiteY90" fmla="*/ 1897457 h 5519272"/>
              <a:gd name="connsiteX91" fmla="*/ 89867 w 99463"/>
              <a:gd name="connsiteY91" fmla="*/ 1882069 h 5519272"/>
              <a:gd name="connsiteX92" fmla="*/ 83254 w 99463"/>
              <a:gd name="connsiteY92" fmla="*/ 1871404 h 5519272"/>
              <a:gd name="connsiteX93" fmla="*/ 73657 w 99463"/>
              <a:gd name="connsiteY93" fmla="*/ 1867443 h 5519272"/>
              <a:gd name="connsiteX94" fmla="*/ 64450 w 99463"/>
              <a:gd name="connsiteY94" fmla="*/ 1870642 h 5519272"/>
              <a:gd name="connsiteX95" fmla="*/ 57966 w 99463"/>
              <a:gd name="connsiteY95" fmla="*/ 1880698 h 5519272"/>
              <a:gd name="connsiteX96" fmla="*/ 52390 w 99463"/>
              <a:gd name="connsiteY96" fmla="*/ 1899133 h 5519272"/>
              <a:gd name="connsiteX97" fmla="*/ 46944 w 99463"/>
              <a:gd name="connsiteY97" fmla="*/ 1917721 h 5519272"/>
              <a:gd name="connsiteX98" fmla="*/ 39033 w 99463"/>
              <a:gd name="connsiteY98" fmla="*/ 1929757 h 5519272"/>
              <a:gd name="connsiteX99" fmla="*/ 25806 w 99463"/>
              <a:gd name="connsiteY99" fmla="*/ 1934480 h 5519272"/>
              <a:gd name="connsiteX100" fmla="*/ 12449 w 99463"/>
              <a:gd name="connsiteY100" fmla="*/ 1929757 h 5519272"/>
              <a:gd name="connsiteX101" fmla="*/ 3372 w 99463"/>
              <a:gd name="connsiteY101" fmla="*/ 1916350 h 5519272"/>
              <a:gd name="connsiteX102" fmla="*/ 0 w 99463"/>
              <a:gd name="connsiteY102" fmla="*/ 1896391 h 5519272"/>
              <a:gd name="connsiteX103" fmla="*/ 4020 w 99463"/>
              <a:gd name="connsiteY103" fmla="*/ 1875670 h 5519272"/>
              <a:gd name="connsiteX104" fmla="*/ 15302 w 99463"/>
              <a:gd name="connsiteY104" fmla="*/ 1860434 h 5519272"/>
              <a:gd name="connsiteX105" fmla="*/ 19452 w 99463"/>
              <a:gd name="connsiteY105" fmla="*/ 1867443 h 5519272"/>
              <a:gd name="connsiteX106" fmla="*/ 10245 w 99463"/>
              <a:gd name="connsiteY106" fmla="*/ 1880393 h 5519272"/>
              <a:gd name="connsiteX107" fmla="*/ 7003 w 99463"/>
              <a:gd name="connsiteY107" fmla="*/ 1896695 h 5519272"/>
              <a:gd name="connsiteX108" fmla="*/ 9467 w 99463"/>
              <a:gd name="connsiteY108" fmla="*/ 1911322 h 5519272"/>
              <a:gd name="connsiteX109" fmla="*/ 15950 w 99463"/>
              <a:gd name="connsiteY109" fmla="*/ 1921835 h 5519272"/>
              <a:gd name="connsiteX110" fmla="*/ 25158 w 99463"/>
              <a:gd name="connsiteY110" fmla="*/ 1925644 h 5519272"/>
              <a:gd name="connsiteX111" fmla="*/ 35273 w 99463"/>
              <a:gd name="connsiteY111" fmla="*/ 1921682 h 5519272"/>
              <a:gd name="connsiteX112" fmla="*/ 41497 w 99463"/>
              <a:gd name="connsiteY112" fmla="*/ 1911322 h 5519272"/>
              <a:gd name="connsiteX113" fmla="*/ 45906 w 99463"/>
              <a:gd name="connsiteY113" fmla="*/ 1895020 h 5519272"/>
              <a:gd name="connsiteX114" fmla="*/ 52131 w 99463"/>
              <a:gd name="connsiteY114" fmla="*/ 1874908 h 5519272"/>
              <a:gd name="connsiteX115" fmla="*/ 60560 w 99463"/>
              <a:gd name="connsiteY115" fmla="*/ 1862720 h 5519272"/>
              <a:gd name="connsiteX116" fmla="*/ 73009 w 99463"/>
              <a:gd name="connsiteY116" fmla="*/ 1858454 h 5519272"/>
              <a:gd name="connsiteX117" fmla="*/ 92201 w 99463"/>
              <a:gd name="connsiteY117" fmla="*/ 1868966 h 5519272"/>
              <a:gd name="connsiteX118" fmla="*/ 99075 w 99463"/>
              <a:gd name="connsiteY118" fmla="*/ 1897610 h 5519272"/>
              <a:gd name="connsiteX119" fmla="*/ 30863 w 99463"/>
              <a:gd name="connsiteY119" fmla="*/ 2132457 h 5519272"/>
              <a:gd name="connsiteX120" fmla="*/ 52131 w 99463"/>
              <a:gd name="connsiteY120" fmla="*/ 2143274 h 5519272"/>
              <a:gd name="connsiteX121" fmla="*/ 59393 w 99463"/>
              <a:gd name="connsiteY121" fmla="*/ 2174508 h 5519272"/>
              <a:gd name="connsiteX122" fmla="*/ 59393 w 99463"/>
              <a:gd name="connsiteY122" fmla="*/ 2199190 h 5519272"/>
              <a:gd name="connsiteX123" fmla="*/ 97648 w 99463"/>
              <a:gd name="connsiteY123" fmla="*/ 2199190 h 5519272"/>
              <a:gd name="connsiteX124" fmla="*/ 97648 w 99463"/>
              <a:gd name="connsiteY124" fmla="*/ 2208026 h 5519272"/>
              <a:gd name="connsiteX125" fmla="*/ 2204 w 99463"/>
              <a:gd name="connsiteY125" fmla="*/ 2208026 h 5519272"/>
              <a:gd name="connsiteX126" fmla="*/ 2204 w 99463"/>
              <a:gd name="connsiteY126" fmla="*/ 2175117 h 5519272"/>
              <a:gd name="connsiteX127" fmla="*/ 9596 w 99463"/>
              <a:gd name="connsiteY127" fmla="*/ 2143579 h 5519272"/>
              <a:gd name="connsiteX128" fmla="*/ 30863 w 99463"/>
              <a:gd name="connsiteY128" fmla="*/ 2132457 h 5519272"/>
              <a:gd name="connsiteX129" fmla="*/ 30863 w 99463"/>
              <a:gd name="connsiteY129" fmla="*/ 2141446 h 5519272"/>
              <a:gd name="connsiteX130" fmla="*/ 14783 w 99463"/>
              <a:gd name="connsiteY130" fmla="*/ 2150435 h 5519272"/>
              <a:gd name="connsiteX131" fmla="*/ 9337 w 99463"/>
              <a:gd name="connsiteY131" fmla="*/ 2176031 h 5519272"/>
              <a:gd name="connsiteX132" fmla="*/ 9337 w 99463"/>
              <a:gd name="connsiteY132" fmla="*/ 2199190 h 5519272"/>
              <a:gd name="connsiteX133" fmla="*/ 52390 w 99463"/>
              <a:gd name="connsiteY133" fmla="*/ 2199190 h 5519272"/>
              <a:gd name="connsiteX134" fmla="*/ 52390 w 99463"/>
              <a:gd name="connsiteY134" fmla="*/ 2176031 h 5519272"/>
              <a:gd name="connsiteX135" fmla="*/ 46943 w 99463"/>
              <a:gd name="connsiteY135" fmla="*/ 2150435 h 5519272"/>
              <a:gd name="connsiteX136" fmla="*/ 30863 w 99463"/>
              <a:gd name="connsiteY136" fmla="*/ 2141446 h 5519272"/>
              <a:gd name="connsiteX137" fmla="*/ 97648 w 99463"/>
              <a:gd name="connsiteY137" fmla="*/ 2516158 h 5519272"/>
              <a:gd name="connsiteX138" fmla="*/ 2204 w 99463"/>
              <a:gd name="connsiteY138" fmla="*/ 2547391 h 5519272"/>
              <a:gd name="connsiteX139" fmla="*/ 2204 w 99463"/>
              <a:gd name="connsiteY139" fmla="*/ 2537945 h 5519272"/>
              <a:gd name="connsiteX140" fmla="*/ 84161 w 99463"/>
              <a:gd name="connsiteY140" fmla="*/ 2511435 h 5519272"/>
              <a:gd name="connsiteX141" fmla="*/ 84161 w 99463"/>
              <a:gd name="connsiteY141" fmla="*/ 2510673 h 5519272"/>
              <a:gd name="connsiteX142" fmla="*/ 2204 w 99463"/>
              <a:gd name="connsiteY142" fmla="*/ 2482791 h 5519272"/>
              <a:gd name="connsiteX143" fmla="*/ 2204 w 99463"/>
              <a:gd name="connsiteY143" fmla="*/ 2473193 h 5519272"/>
              <a:gd name="connsiteX144" fmla="*/ 84161 w 99463"/>
              <a:gd name="connsiteY144" fmla="*/ 2445159 h 5519272"/>
              <a:gd name="connsiteX145" fmla="*/ 84161 w 99463"/>
              <a:gd name="connsiteY145" fmla="*/ 2444702 h 5519272"/>
              <a:gd name="connsiteX146" fmla="*/ 2204 w 99463"/>
              <a:gd name="connsiteY146" fmla="*/ 2417887 h 5519272"/>
              <a:gd name="connsiteX147" fmla="*/ 2204 w 99463"/>
              <a:gd name="connsiteY147" fmla="*/ 2408593 h 5519272"/>
              <a:gd name="connsiteX148" fmla="*/ 97648 w 99463"/>
              <a:gd name="connsiteY148" fmla="*/ 2439826 h 5519272"/>
              <a:gd name="connsiteX149" fmla="*/ 97648 w 99463"/>
              <a:gd name="connsiteY149" fmla="*/ 2449120 h 5519272"/>
              <a:gd name="connsiteX150" fmla="*/ 15042 w 99463"/>
              <a:gd name="connsiteY150" fmla="*/ 2477611 h 5519272"/>
              <a:gd name="connsiteX151" fmla="*/ 15042 w 99463"/>
              <a:gd name="connsiteY151" fmla="*/ 2478373 h 5519272"/>
              <a:gd name="connsiteX152" fmla="*/ 97648 w 99463"/>
              <a:gd name="connsiteY152" fmla="*/ 2506864 h 5519272"/>
              <a:gd name="connsiteX153" fmla="*/ 90515 w 99463"/>
              <a:gd name="connsiteY153" fmla="*/ 2971886 h 5519272"/>
              <a:gd name="connsiteX154" fmla="*/ 97648 w 99463"/>
              <a:gd name="connsiteY154" fmla="*/ 2971886 h 5519272"/>
              <a:gd name="connsiteX155" fmla="*/ 97648 w 99463"/>
              <a:gd name="connsiteY155" fmla="*/ 3041209 h 5519272"/>
              <a:gd name="connsiteX156" fmla="*/ 2204 w 99463"/>
              <a:gd name="connsiteY156" fmla="*/ 3041209 h 5519272"/>
              <a:gd name="connsiteX157" fmla="*/ 2204 w 99463"/>
              <a:gd name="connsiteY157" fmla="*/ 2973866 h 5519272"/>
              <a:gd name="connsiteX158" fmla="*/ 9337 w 99463"/>
              <a:gd name="connsiteY158" fmla="*/ 2973866 h 5519272"/>
              <a:gd name="connsiteX159" fmla="*/ 9337 w 99463"/>
              <a:gd name="connsiteY159" fmla="*/ 3032372 h 5519272"/>
              <a:gd name="connsiteX160" fmla="*/ 44350 w 99463"/>
              <a:gd name="connsiteY160" fmla="*/ 3032372 h 5519272"/>
              <a:gd name="connsiteX161" fmla="*/ 44350 w 99463"/>
              <a:gd name="connsiteY161" fmla="*/ 2977218 h 5519272"/>
              <a:gd name="connsiteX162" fmla="*/ 51352 w 99463"/>
              <a:gd name="connsiteY162" fmla="*/ 2977218 h 5519272"/>
              <a:gd name="connsiteX163" fmla="*/ 51352 w 99463"/>
              <a:gd name="connsiteY163" fmla="*/ 3032372 h 5519272"/>
              <a:gd name="connsiteX164" fmla="*/ 90515 w 99463"/>
              <a:gd name="connsiteY164" fmla="*/ 3032372 h 5519272"/>
              <a:gd name="connsiteX165" fmla="*/ 84032 w 99463"/>
              <a:gd name="connsiteY165" fmla="*/ 3246524 h 5519272"/>
              <a:gd name="connsiteX166" fmla="*/ 95444 w 99463"/>
              <a:gd name="connsiteY166" fmla="*/ 3262216 h 5519272"/>
              <a:gd name="connsiteX167" fmla="*/ 99464 w 99463"/>
              <a:gd name="connsiteY167" fmla="*/ 3283394 h 5519272"/>
              <a:gd name="connsiteX168" fmla="*/ 93498 w 99463"/>
              <a:gd name="connsiteY168" fmla="*/ 3310514 h 5519272"/>
              <a:gd name="connsiteX169" fmla="*/ 76121 w 99463"/>
              <a:gd name="connsiteY169" fmla="*/ 3328492 h 5519272"/>
              <a:gd name="connsiteX170" fmla="*/ 49408 w 99463"/>
              <a:gd name="connsiteY170" fmla="*/ 3334739 h 5519272"/>
              <a:gd name="connsiteX171" fmla="*/ 23342 w 99463"/>
              <a:gd name="connsiteY171" fmla="*/ 3328492 h 5519272"/>
              <a:gd name="connsiteX172" fmla="*/ 6354 w 99463"/>
              <a:gd name="connsiteY172" fmla="*/ 3310514 h 5519272"/>
              <a:gd name="connsiteX173" fmla="*/ 389 w 99463"/>
              <a:gd name="connsiteY173" fmla="*/ 3283394 h 5519272"/>
              <a:gd name="connsiteX174" fmla="*/ 4539 w 99463"/>
              <a:gd name="connsiteY174" fmla="*/ 3262521 h 5519272"/>
              <a:gd name="connsiteX175" fmla="*/ 15821 w 99463"/>
              <a:gd name="connsiteY175" fmla="*/ 3246371 h 5519272"/>
              <a:gd name="connsiteX176" fmla="*/ 20230 w 99463"/>
              <a:gd name="connsiteY176" fmla="*/ 3253380 h 5519272"/>
              <a:gd name="connsiteX177" fmla="*/ 11023 w 99463"/>
              <a:gd name="connsiteY177" fmla="*/ 3266940 h 5519272"/>
              <a:gd name="connsiteX178" fmla="*/ 7521 w 99463"/>
              <a:gd name="connsiteY178" fmla="*/ 3283547 h 5519272"/>
              <a:gd name="connsiteX179" fmla="*/ 12579 w 99463"/>
              <a:gd name="connsiteY179" fmla="*/ 3305943 h 5519272"/>
              <a:gd name="connsiteX180" fmla="*/ 26973 w 99463"/>
              <a:gd name="connsiteY180" fmla="*/ 3320570 h 5519272"/>
              <a:gd name="connsiteX181" fmla="*/ 49408 w 99463"/>
              <a:gd name="connsiteY181" fmla="*/ 3325750 h 5519272"/>
              <a:gd name="connsiteX182" fmla="*/ 72361 w 99463"/>
              <a:gd name="connsiteY182" fmla="*/ 3320570 h 5519272"/>
              <a:gd name="connsiteX183" fmla="*/ 87144 w 99463"/>
              <a:gd name="connsiteY183" fmla="*/ 3305943 h 5519272"/>
              <a:gd name="connsiteX184" fmla="*/ 92331 w 99463"/>
              <a:gd name="connsiteY184" fmla="*/ 3283547 h 5519272"/>
              <a:gd name="connsiteX185" fmla="*/ 89089 w 99463"/>
              <a:gd name="connsiteY185" fmla="*/ 3266787 h 5519272"/>
              <a:gd name="connsiteX186" fmla="*/ 79493 w 99463"/>
              <a:gd name="connsiteY186" fmla="*/ 3253380 h 5519272"/>
              <a:gd name="connsiteX187" fmla="*/ 97648 w 99463"/>
              <a:gd name="connsiteY187" fmla="*/ 3550440 h 5519272"/>
              <a:gd name="connsiteX188" fmla="*/ 2204 w 99463"/>
              <a:gd name="connsiteY188" fmla="*/ 3550440 h 5519272"/>
              <a:gd name="connsiteX189" fmla="*/ 2204 w 99463"/>
              <a:gd name="connsiteY189" fmla="*/ 3541603 h 5519272"/>
              <a:gd name="connsiteX190" fmla="*/ 97648 w 99463"/>
              <a:gd name="connsiteY190" fmla="*/ 3541603 h 5519272"/>
              <a:gd name="connsiteX191" fmla="*/ 53298 w 99463"/>
              <a:gd name="connsiteY191" fmla="*/ 3812584 h 5519272"/>
              <a:gd name="connsiteX192" fmla="*/ 97648 w 99463"/>
              <a:gd name="connsiteY192" fmla="*/ 3812584 h 5519272"/>
              <a:gd name="connsiteX193" fmla="*/ 97648 w 99463"/>
              <a:gd name="connsiteY193" fmla="*/ 3821421 h 5519272"/>
              <a:gd name="connsiteX194" fmla="*/ 2204 w 99463"/>
              <a:gd name="connsiteY194" fmla="*/ 3821421 h 5519272"/>
              <a:gd name="connsiteX195" fmla="*/ 2204 w 99463"/>
              <a:gd name="connsiteY195" fmla="*/ 3755450 h 5519272"/>
              <a:gd name="connsiteX196" fmla="*/ 9337 w 99463"/>
              <a:gd name="connsiteY196" fmla="*/ 3755450 h 5519272"/>
              <a:gd name="connsiteX197" fmla="*/ 9337 w 99463"/>
              <a:gd name="connsiteY197" fmla="*/ 3812584 h 5519272"/>
              <a:gd name="connsiteX198" fmla="*/ 46165 w 99463"/>
              <a:gd name="connsiteY198" fmla="*/ 3812584 h 5519272"/>
              <a:gd name="connsiteX199" fmla="*/ 46165 w 99463"/>
              <a:gd name="connsiteY199" fmla="*/ 3759563 h 5519272"/>
              <a:gd name="connsiteX200" fmla="*/ 53298 w 99463"/>
              <a:gd name="connsiteY200" fmla="*/ 3759563 h 5519272"/>
              <a:gd name="connsiteX201" fmla="*/ 97648 w 99463"/>
              <a:gd name="connsiteY201" fmla="*/ 4092402 h 5519272"/>
              <a:gd name="connsiteX202" fmla="*/ 2204 w 99463"/>
              <a:gd name="connsiteY202" fmla="*/ 4092402 h 5519272"/>
              <a:gd name="connsiteX203" fmla="*/ 2204 w 99463"/>
              <a:gd name="connsiteY203" fmla="*/ 4026431 h 5519272"/>
              <a:gd name="connsiteX204" fmla="*/ 9337 w 99463"/>
              <a:gd name="connsiteY204" fmla="*/ 4026431 h 5519272"/>
              <a:gd name="connsiteX205" fmla="*/ 9337 w 99463"/>
              <a:gd name="connsiteY205" fmla="*/ 4083566 h 5519272"/>
              <a:gd name="connsiteX206" fmla="*/ 46165 w 99463"/>
              <a:gd name="connsiteY206" fmla="*/ 4083566 h 5519272"/>
              <a:gd name="connsiteX207" fmla="*/ 46165 w 99463"/>
              <a:gd name="connsiteY207" fmla="*/ 4030545 h 5519272"/>
              <a:gd name="connsiteX208" fmla="*/ 53298 w 99463"/>
              <a:gd name="connsiteY208" fmla="*/ 4030545 h 5519272"/>
              <a:gd name="connsiteX209" fmla="*/ 53298 w 99463"/>
              <a:gd name="connsiteY209" fmla="*/ 4083566 h 5519272"/>
              <a:gd name="connsiteX210" fmla="*/ 97648 w 99463"/>
              <a:gd name="connsiteY210" fmla="*/ 4083566 h 5519272"/>
              <a:gd name="connsiteX211" fmla="*/ 99464 w 99463"/>
              <a:gd name="connsiteY211" fmla="*/ 4349062 h 5519272"/>
              <a:gd name="connsiteX212" fmla="*/ 93498 w 99463"/>
              <a:gd name="connsiteY212" fmla="*/ 4375268 h 5519272"/>
              <a:gd name="connsiteX213" fmla="*/ 76251 w 99463"/>
              <a:gd name="connsiteY213" fmla="*/ 4392789 h 5519272"/>
              <a:gd name="connsiteX214" fmla="*/ 49926 w 99463"/>
              <a:gd name="connsiteY214" fmla="*/ 4398883 h 5519272"/>
              <a:gd name="connsiteX215" fmla="*/ 23731 w 99463"/>
              <a:gd name="connsiteY215" fmla="*/ 4392789 h 5519272"/>
              <a:gd name="connsiteX216" fmla="*/ 6484 w 99463"/>
              <a:gd name="connsiteY216" fmla="*/ 4375268 h 5519272"/>
              <a:gd name="connsiteX217" fmla="*/ 389 w 99463"/>
              <a:gd name="connsiteY217" fmla="*/ 4349062 h 5519272"/>
              <a:gd name="connsiteX218" fmla="*/ 6484 w 99463"/>
              <a:gd name="connsiteY218" fmla="*/ 4322857 h 5519272"/>
              <a:gd name="connsiteX219" fmla="*/ 23731 w 99463"/>
              <a:gd name="connsiteY219" fmla="*/ 4305335 h 5519272"/>
              <a:gd name="connsiteX220" fmla="*/ 49926 w 99463"/>
              <a:gd name="connsiteY220" fmla="*/ 4299089 h 5519272"/>
              <a:gd name="connsiteX221" fmla="*/ 76121 w 99463"/>
              <a:gd name="connsiteY221" fmla="*/ 4305335 h 5519272"/>
              <a:gd name="connsiteX222" fmla="*/ 93369 w 99463"/>
              <a:gd name="connsiteY222" fmla="*/ 4322857 h 5519272"/>
              <a:gd name="connsiteX223" fmla="*/ 99464 w 99463"/>
              <a:gd name="connsiteY223" fmla="*/ 4349062 h 5519272"/>
              <a:gd name="connsiteX224" fmla="*/ 92331 w 99463"/>
              <a:gd name="connsiteY224" fmla="*/ 4349062 h 5519272"/>
              <a:gd name="connsiteX225" fmla="*/ 87274 w 99463"/>
              <a:gd name="connsiteY225" fmla="*/ 4327732 h 5519272"/>
              <a:gd name="connsiteX226" fmla="*/ 72490 w 99463"/>
              <a:gd name="connsiteY226" fmla="*/ 4313410 h 5519272"/>
              <a:gd name="connsiteX227" fmla="*/ 49926 w 99463"/>
              <a:gd name="connsiteY227" fmla="*/ 4308230 h 5519272"/>
              <a:gd name="connsiteX228" fmla="*/ 27362 w 99463"/>
              <a:gd name="connsiteY228" fmla="*/ 4313410 h 5519272"/>
              <a:gd name="connsiteX229" fmla="*/ 12709 w 99463"/>
              <a:gd name="connsiteY229" fmla="*/ 4327732 h 5519272"/>
              <a:gd name="connsiteX230" fmla="*/ 7521 w 99463"/>
              <a:gd name="connsiteY230" fmla="*/ 4349062 h 5519272"/>
              <a:gd name="connsiteX231" fmla="*/ 12709 w 99463"/>
              <a:gd name="connsiteY231" fmla="*/ 4370545 h 5519272"/>
              <a:gd name="connsiteX232" fmla="*/ 27362 w 99463"/>
              <a:gd name="connsiteY232" fmla="*/ 4384866 h 5519272"/>
              <a:gd name="connsiteX233" fmla="*/ 49926 w 99463"/>
              <a:gd name="connsiteY233" fmla="*/ 4389894 h 5519272"/>
              <a:gd name="connsiteX234" fmla="*/ 72490 w 99463"/>
              <a:gd name="connsiteY234" fmla="*/ 4384866 h 5519272"/>
              <a:gd name="connsiteX235" fmla="*/ 87274 w 99463"/>
              <a:gd name="connsiteY235" fmla="*/ 4370545 h 5519272"/>
              <a:gd name="connsiteX236" fmla="*/ 92331 w 99463"/>
              <a:gd name="connsiteY236" fmla="*/ 4349062 h 5519272"/>
              <a:gd name="connsiteX237" fmla="*/ 82346 w 99463"/>
              <a:gd name="connsiteY237" fmla="*/ 4908648 h 5519272"/>
              <a:gd name="connsiteX238" fmla="*/ 78326 w 99463"/>
              <a:gd name="connsiteY238" fmla="*/ 4901334 h 5519272"/>
              <a:gd name="connsiteX239" fmla="*/ 88700 w 99463"/>
              <a:gd name="connsiteY239" fmla="*/ 4887622 h 5519272"/>
              <a:gd name="connsiteX240" fmla="*/ 92201 w 99463"/>
              <a:gd name="connsiteY240" fmla="*/ 4869339 h 5519272"/>
              <a:gd name="connsiteX241" fmla="*/ 89867 w 99463"/>
              <a:gd name="connsiteY241" fmla="*/ 4853951 h 5519272"/>
              <a:gd name="connsiteX242" fmla="*/ 83254 w 99463"/>
              <a:gd name="connsiteY242" fmla="*/ 4843286 h 5519272"/>
              <a:gd name="connsiteX243" fmla="*/ 73657 w 99463"/>
              <a:gd name="connsiteY243" fmla="*/ 4839325 h 5519272"/>
              <a:gd name="connsiteX244" fmla="*/ 64450 w 99463"/>
              <a:gd name="connsiteY244" fmla="*/ 4842524 h 5519272"/>
              <a:gd name="connsiteX245" fmla="*/ 57966 w 99463"/>
              <a:gd name="connsiteY245" fmla="*/ 4852580 h 5519272"/>
              <a:gd name="connsiteX246" fmla="*/ 52390 w 99463"/>
              <a:gd name="connsiteY246" fmla="*/ 4871015 h 5519272"/>
              <a:gd name="connsiteX247" fmla="*/ 46944 w 99463"/>
              <a:gd name="connsiteY247" fmla="*/ 4889603 h 5519272"/>
              <a:gd name="connsiteX248" fmla="*/ 39033 w 99463"/>
              <a:gd name="connsiteY248" fmla="*/ 4901639 h 5519272"/>
              <a:gd name="connsiteX249" fmla="*/ 25806 w 99463"/>
              <a:gd name="connsiteY249" fmla="*/ 4906362 h 5519272"/>
              <a:gd name="connsiteX250" fmla="*/ 12449 w 99463"/>
              <a:gd name="connsiteY250" fmla="*/ 4901639 h 5519272"/>
              <a:gd name="connsiteX251" fmla="*/ 3372 w 99463"/>
              <a:gd name="connsiteY251" fmla="*/ 4888232 h 5519272"/>
              <a:gd name="connsiteX252" fmla="*/ 0 w 99463"/>
              <a:gd name="connsiteY252" fmla="*/ 4868273 h 5519272"/>
              <a:gd name="connsiteX253" fmla="*/ 4020 w 99463"/>
              <a:gd name="connsiteY253" fmla="*/ 4847552 h 5519272"/>
              <a:gd name="connsiteX254" fmla="*/ 15302 w 99463"/>
              <a:gd name="connsiteY254" fmla="*/ 4832316 h 5519272"/>
              <a:gd name="connsiteX255" fmla="*/ 19452 w 99463"/>
              <a:gd name="connsiteY255" fmla="*/ 4839325 h 5519272"/>
              <a:gd name="connsiteX256" fmla="*/ 10245 w 99463"/>
              <a:gd name="connsiteY256" fmla="*/ 4852275 h 5519272"/>
              <a:gd name="connsiteX257" fmla="*/ 7003 w 99463"/>
              <a:gd name="connsiteY257" fmla="*/ 4868577 h 5519272"/>
              <a:gd name="connsiteX258" fmla="*/ 9467 w 99463"/>
              <a:gd name="connsiteY258" fmla="*/ 4883204 h 5519272"/>
              <a:gd name="connsiteX259" fmla="*/ 15950 w 99463"/>
              <a:gd name="connsiteY259" fmla="*/ 4893716 h 5519272"/>
              <a:gd name="connsiteX260" fmla="*/ 25158 w 99463"/>
              <a:gd name="connsiteY260" fmla="*/ 4897525 h 5519272"/>
              <a:gd name="connsiteX261" fmla="*/ 35273 w 99463"/>
              <a:gd name="connsiteY261" fmla="*/ 4893564 h 5519272"/>
              <a:gd name="connsiteX262" fmla="*/ 41497 w 99463"/>
              <a:gd name="connsiteY262" fmla="*/ 4883204 h 5519272"/>
              <a:gd name="connsiteX263" fmla="*/ 45906 w 99463"/>
              <a:gd name="connsiteY263" fmla="*/ 4866901 h 5519272"/>
              <a:gd name="connsiteX264" fmla="*/ 52131 w 99463"/>
              <a:gd name="connsiteY264" fmla="*/ 4846790 h 5519272"/>
              <a:gd name="connsiteX265" fmla="*/ 60560 w 99463"/>
              <a:gd name="connsiteY265" fmla="*/ 4834602 h 5519272"/>
              <a:gd name="connsiteX266" fmla="*/ 73009 w 99463"/>
              <a:gd name="connsiteY266" fmla="*/ 4830336 h 5519272"/>
              <a:gd name="connsiteX267" fmla="*/ 92201 w 99463"/>
              <a:gd name="connsiteY267" fmla="*/ 4840848 h 5519272"/>
              <a:gd name="connsiteX268" fmla="*/ 99075 w 99463"/>
              <a:gd name="connsiteY268" fmla="*/ 4869491 h 5519272"/>
              <a:gd name="connsiteX269" fmla="*/ 94665 w 99463"/>
              <a:gd name="connsiteY269" fmla="*/ 4892040 h 5519272"/>
              <a:gd name="connsiteX270" fmla="*/ 82346 w 99463"/>
              <a:gd name="connsiteY270" fmla="*/ 4908648 h 5519272"/>
              <a:gd name="connsiteX271" fmla="*/ 2204 w 99463"/>
              <a:gd name="connsiteY271" fmla="*/ 5146999 h 5519272"/>
              <a:gd name="connsiteX272" fmla="*/ 9596 w 99463"/>
              <a:gd name="connsiteY272" fmla="*/ 5115461 h 5519272"/>
              <a:gd name="connsiteX273" fmla="*/ 30863 w 99463"/>
              <a:gd name="connsiteY273" fmla="*/ 5104339 h 5519272"/>
              <a:gd name="connsiteX274" fmla="*/ 52131 w 99463"/>
              <a:gd name="connsiteY274" fmla="*/ 5115156 h 5519272"/>
              <a:gd name="connsiteX275" fmla="*/ 59393 w 99463"/>
              <a:gd name="connsiteY275" fmla="*/ 5146389 h 5519272"/>
              <a:gd name="connsiteX276" fmla="*/ 59393 w 99463"/>
              <a:gd name="connsiteY276" fmla="*/ 5171071 h 5519272"/>
              <a:gd name="connsiteX277" fmla="*/ 97648 w 99463"/>
              <a:gd name="connsiteY277" fmla="*/ 5171071 h 5519272"/>
              <a:gd name="connsiteX278" fmla="*/ 97648 w 99463"/>
              <a:gd name="connsiteY278" fmla="*/ 5179908 h 5519272"/>
              <a:gd name="connsiteX279" fmla="*/ 2204 w 99463"/>
              <a:gd name="connsiteY279" fmla="*/ 5179908 h 5519272"/>
              <a:gd name="connsiteX280" fmla="*/ 52390 w 99463"/>
              <a:gd name="connsiteY280" fmla="*/ 5147913 h 5519272"/>
              <a:gd name="connsiteX281" fmla="*/ 46943 w 99463"/>
              <a:gd name="connsiteY281" fmla="*/ 5122317 h 5519272"/>
              <a:gd name="connsiteX282" fmla="*/ 30863 w 99463"/>
              <a:gd name="connsiteY282" fmla="*/ 5113328 h 5519272"/>
              <a:gd name="connsiteX283" fmla="*/ 14783 w 99463"/>
              <a:gd name="connsiteY283" fmla="*/ 5122317 h 5519272"/>
              <a:gd name="connsiteX284" fmla="*/ 9337 w 99463"/>
              <a:gd name="connsiteY284" fmla="*/ 5147913 h 5519272"/>
              <a:gd name="connsiteX285" fmla="*/ 9337 w 99463"/>
              <a:gd name="connsiteY285" fmla="*/ 5171071 h 5519272"/>
              <a:gd name="connsiteX286" fmla="*/ 52390 w 99463"/>
              <a:gd name="connsiteY286" fmla="*/ 5171071 h 5519272"/>
              <a:gd name="connsiteX287" fmla="*/ 2204 w 99463"/>
              <a:gd name="connsiteY287" fmla="*/ 5509826 h 5519272"/>
              <a:gd name="connsiteX288" fmla="*/ 84161 w 99463"/>
              <a:gd name="connsiteY288" fmla="*/ 5483316 h 5519272"/>
              <a:gd name="connsiteX289" fmla="*/ 84161 w 99463"/>
              <a:gd name="connsiteY289" fmla="*/ 5482555 h 5519272"/>
              <a:gd name="connsiteX290" fmla="*/ 2204 w 99463"/>
              <a:gd name="connsiteY290" fmla="*/ 5454673 h 5519272"/>
              <a:gd name="connsiteX291" fmla="*/ 2204 w 99463"/>
              <a:gd name="connsiteY291" fmla="*/ 5445075 h 5519272"/>
              <a:gd name="connsiteX292" fmla="*/ 84161 w 99463"/>
              <a:gd name="connsiteY292" fmla="*/ 5417041 h 5519272"/>
              <a:gd name="connsiteX293" fmla="*/ 84161 w 99463"/>
              <a:gd name="connsiteY293" fmla="*/ 5416583 h 5519272"/>
              <a:gd name="connsiteX294" fmla="*/ 2204 w 99463"/>
              <a:gd name="connsiteY294" fmla="*/ 5389768 h 5519272"/>
              <a:gd name="connsiteX295" fmla="*/ 2204 w 99463"/>
              <a:gd name="connsiteY295" fmla="*/ 5380475 h 5519272"/>
              <a:gd name="connsiteX296" fmla="*/ 97648 w 99463"/>
              <a:gd name="connsiteY296" fmla="*/ 5411708 h 5519272"/>
              <a:gd name="connsiteX297" fmla="*/ 97648 w 99463"/>
              <a:gd name="connsiteY297" fmla="*/ 5421002 h 5519272"/>
              <a:gd name="connsiteX298" fmla="*/ 15042 w 99463"/>
              <a:gd name="connsiteY298" fmla="*/ 5449493 h 5519272"/>
              <a:gd name="connsiteX299" fmla="*/ 15042 w 99463"/>
              <a:gd name="connsiteY299" fmla="*/ 5450255 h 5519272"/>
              <a:gd name="connsiteX300" fmla="*/ 97648 w 99463"/>
              <a:gd name="connsiteY300" fmla="*/ 5478745 h 5519272"/>
              <a:gd name="connsiteX301" fmla="*/ 97648 w 99463"/>
              <a:gd name="connsiteY301" fmla="*/ 5488039 h 5519272"/>
              <a:gd name="connsiteX302" fmla="*/ 2204 w 99463"/>
              <a:gd name="connsiteY302" fmla="*/ 5519273 h 551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</a:cxnLst>
            <a:rect l="l" t="t" r="r" b="b"/>
            <a:pathLst>
              <a:path w="99463" h="5519272">
                <a:moveTo>
                  <a:pt x="90515" y="0"/>
                </a:moveTo>
                <a:lnTo>
                  <a:pt x="97648" y="0"/>
                </a:lnTo>
                <a:lnTo>
                  <a:pt x="97648" y="69323"/>
                </a:lnTo>
                <a:lnTo>
                  <a:pt x="2204" y="69323"/>
                </a:lnTo>
                <a:lnTo>
                  <a:pt x="2204" y="1981"/>
                </a:lnTo>
                <a:lnTo>
                  <a:pt x="9337" y="1981"/>
                </a:lnTo>
                <a:lnTo>
                  <a:pt x="9337" y="60486"/>
                </a:lnTo>
                <a:lnTo>
                  <a:pt x="44350" y="60486"/>
                </a:lnTo>
                <a:lnTo>
                  <a:pt x="44350" y="5333"/>
                </a:lnTo>
                <a:lnTo>
                  <a:pt x="51352" y="5333"/>
                </a:lnTo>
                <a:lnTo>
                  <a:pt x="51352" y="60486"/>
                </a:lnTo>
                <a:lnTo>
                  <a:pt x="90515" y="60486"/>
                </a:lnTo>
                <a:close/>
                <a:moveTo>
                  <a:pt x="99464" y="311515"/>
                </a:moveTo>
                <a:cubicBezTo>
                  <a:pt x="99464" y="321875"/>
                  <a:pt x="97475" y="330914"/>
                  <a:pt x="93498" y="338633"/>
                </a:cubicBezTo>
                <a:cubicBezTo>
                  <a:pt x="89435" y="346353"/>
                  <a:pt x="83643" y="352347"/>
                  <a:pt x="76121" y="356613"/>
                </a:cubicBezTo>
                <a:cubicBezTo>
                  <a:pt x="68514" y="360777"/>
                  <a:pt x="59609" y="362860"/>
                  <a:pt x="49408" y="362860"/>
                </a:cubicBezTo>
                <a:cubicBezTo>
                  <a:pt x="39379" y="362860"/>
                  <a:pt x="30691" y="360777"/>
                  <a:pt x="23342" y="356613"/>
                </a:cubicBezTo>
                <a:cubicBezTo>
                  <a:pt x="15907" y="352347"/>
                  <a:pt x="10245" y="346353"/>
                  <a:pt x="6354" y="338633"/>
                </a:cubicBezTo>
                <a:cubicBezTo>
                  <a:pt x="2378" y="330914"/>
                  <a:pt x="389" y="321875"/>
                  <a:pt x="389" y="311515"/>
                </a:cubicBezTo>
                <a:cubicBezTo>
                  <a:pt x="389" y="304100"/>
                  <a:pt x="1772" y="297141"/>
                  <a:pt x="4539" y="290641"/>
                </a:cubicBezTo>
                <a:cubicBezTo>
                  <a:pt x="7219" y="284039"/>
                  <a:pt x="10980" y="278655"/>
                  <a:pt x="15821" y="274491"/>
                </a:cubicBezTo>
                <a:lnTo>
                  <a:pt x="20230" y="281499"/>
                </a:lnTo>
                <a:cubicBezTo>
                  <a:pt x="16340" y="284953"/>
                  <a:pt x="13271" y="289474"/>
                  <a:pt x="11023" y="295060"/>
                </a:cubicBezTo>
                <a:cubicBezTo>
                  <a:pt x="8689" y="300545"/>
                  <a:pt x="7521" y="306080"/>
                  <a:pt x="7521" y="311666"/>
                </a:cubicBezTo>
                <a:cubicBezTo>
                  <a:pt x="7521" y="320198"/>
                  <a:pt x="9207" y="327665"/>
                  <a:pt x="12579" y="334064"/>
                </a:cubicBezTo>
                <a:cubicBezTo>
                  <a:pt x="15864" y="340361"/>
                  <a:pt x="20662" y="345237"/>
                  <a:pt x="26973" y="348690"/>
                </a:cubicBezTo>
                <a:cubicBezTo>
                  <a:pt x="33284" y="352144"/>
                  <a:pt x="40762" y="353871"/>
                  <a:pt x="49408" y="353871"/>
                </a:cubicBezTo>
                <a:cubicBezTo>
                  <a:pt x="58226" y="353871"/>
                  <a:pt x="65877" y="352144"/>
                  <a:pt x="72361" y="348690"/>
                </a:cubicBezTo>
                <a:cubicBezTo>
                  <a:pt x="78758" y="345237"/>
                  <a:pt x="83686" y="340361"/>
                  <a:pt x="87144" y="334064"/>
                </a:cubicBezTo>
                <a:cubicBezTo>
                  <a:pt x="90602" y="327665"/>
                  <a:pt x="92331" y="320198"/>
                  <a:pt x="92331" y="311666"/>
                </a:cubicBezTo>
                <a:cubicBezTo>
                  <a:pt x="92331" y="305775"/>
                  <a:pt x="91251" y="300188"/>
                  <a:pt x="89089" y="294907"/>
                </a:cubicBezTo>
                <a:cubicBezTo>
                  <a:pt x="86842" y="289523"/>
                  <a:pt x="83643" y="285054"/>
                  <a:pt x="79493" y="281499"/>
                </a:cubicBezTo>
                <a:lnTo>
                  <a:pt x="84032" y="274644"/>
                </a:lnTo>
                <a:cubicBezTo>
                  <a:pt x="88873" y="278606"/>
                  <a:pt x="92677" y="283837"/>
                  <a:pt x="95444" y="290337"/>
                </a:cubicBezTo>
                <a:cubicBezTo>
                  <a:pt x="98124" y="296736"/>
                  <a:pt x="99464" y="303796"/>
                  <a:pt x="99464" y="311515"/>
                </a:cubicBezTo>
                <a:close/>
                <a:moveTo>
                  <a:pt x="2204" y="569719"/>
                </a:moveTo>
                <a:lnTo>
                  <a:pt x="97648" y="569719"/>
                </a:lnTo>
                <a:lnTo>
                  <a:pt x="97648" y="578555"/>
                </a:lnTo>
                <a:lnTo>
                  <a:pt x="2204" y="578555"/>
                </a:lnTo>
                <a:close/>
                <a:moveTo>
                  <a:pt x="97648" y="849538"/>
                </a:moveTo>
                <a:lnTo>
                  <a:pt x="2204" y="849538"/>
                </a:lnTo>
                <a:lnTo>
                  <a:pt x="2204" y="783567"/>
                </a:lnTo>
                <a:lnTo>
                  <a:pt x="9337" y="783567"/>
                </a:lnTo>
                <a:lnTo>
                  <a:pt x="9337" y="840701"/>
                </a:lnTo>
                <a:lnTo>
                  <a:pt x="46165" y="840701"/>
                </a:lnTo>
                <a:lnTo>
                  <a:pt x="46165" y="787681"/>
                </a:lnTo>
                <a:lnTo>
                  <a:pt x="53298" y="787681"/>
                </a:lnTo>
                <a:lnTo>
                  <a:pt x="53298" y="840701"/>
                </a:lnTo>
                <a:lnTo>
                  <a:pt x="97648" y="840701"/>
                </a:lnTo>
                <a:close/>
                <a:moveTo>
                  <a:pt x="53298" y="1111685"/>
                </a:moveTo>
                <a:lnTo>
                  <a:pt x="97648" y="1111685"/>
                </a:lnTo>
                <a:lnTo>
                  <a:pt x="97648" y="1120522"/>
                </a:lnTo>
                <a:lnTo>
                  <a:pt x="2204" y="1120522"/>
                </a:lnTo>
                <a:lnTo>
                  <a:pt x="2204" y="1054551"/>
                </a:lnTo>
                <a:lnTo>
                  <a:pt x="9337" y="1054551"/>
                </a:lnTo>
                <a:lnTo>
                  <a:pt x="9337" y="1111685"/>
                </a:lnTo>
                <a:lnTo>
                  <a:pt x="46165" y="1111685"/>
                </a:lnTo>
                <a:lnTo>
                  <a:pt x="46165" y="1058665"/>
                </a:lnTo>
                <a:lnTo>
                  <a:pt x="53298" y="1058665"/>
                </a:lnTo>
                <a:close/>
                <a:moveTo>
                  <a:pt x="76251" y="1420907"/>
                </a:moveTo>
                <a:cubicBezTo>
                  <a:pt x="68730" y="1424970"/>
                  <a:pt x="59955" y="1427001"/>
                  <a:pt x="49926" y="1427001"/>
                </a:cubicBezTo>
                <a:cubicBezTo>
                  <a:pt x="39898" y="1427001"/>
                  <a:pt x="31166" y="1424970"/>
                  <a:pt x="23731" y="1420907"/>
                </a:cubicBezTo>
                <a:cubicBezTo>
                  <a:pt x="16210" y="1416743"/>
                  <a:pt x="10461" y="1410902"/>
                  <a:pt x="6484" y="1403386"/>
                </a:cubicBezTo>
                <a:cubicBezTo>
                  <a:pt x="2421" y="1395870"/>
                  <a:pt x="389" y="1387134"/>
                  <a:pt x="389" y="1377180"/>
                </a:cubicBezTo>
                <a:cubicBezTo>
                  <a:pt x="389" y="1367226"/>
                  <a:pt x="2421" y="1358491"/>
                  <a:pt x="6484" y="1350975"/>
                </a:cubicBezTo>
                <a:cubicBezTo>
                  <a:pt x="10461" y="1343458"/>
                  <a:pt x="16210" y="1337618"/>
                  <a:pt x="23731" y="1333454"/>
                </a:cubicBezTo>
                <a:cubicBezTo>
                  <a:pt x="31166" y="1329289"/>
                  <a:pt x="39898" y="1327207"/>
                  <a:pt x="49926" y="1327207"/>
                </a:cubicBezTo>
                <a:cubicBezTo>
                  <a:pt x="59955" y="1327207"/>
                  <a:pt x="68687" y="1329289"/>
                  <a:pt x="76121" y="1333454"/>
                </a:cubicBezTo>
                <a:cubicBezTo>
                  <a:pt x="83556" y="1337618"/>
                  <a:pt x="89305" y="1343458"/>
                  <a:pt x="93369" y="1350975"/>
                </a:cubicBezTo>
                <a:cubicBezTo>
                  <a:pt x="97432" y="1358491"/>
                  <a:pt x="99464" y="1367226"/>
                  <a:pt x="99464" y="1377180"/>
                </a:cubicBezTo>
                <a:cubicBezTo>
                  <a:pt x="99464" y="1387134"/>
                  <a:pt x="97475" y="1395870"/>
                  <a:pt x="93498" y="1403386"/>
                </a:cubicBezTo>
                <a:cubicBezTo>
                  <a:pt x="89435" y="1410902"/>
                  <a:pt x="83686" y="1416743"/>
                  <a:pt x="76251" y="1420907"/>
                </a:cubicBezTo>
                <a:close/>
                <a:moveTo>
                  <a:pt x="72490" y="1341529"/>
                </a:moveTo>
                <a:cubicBezTo>
                  <a:pt x="66093" y="1338075"/>
                  <a:pt x="58572" y="1336348"/>
                  <a:pt x="49926" y="1336348"/>
                </a:cubicBezTo>
                <a:cubicBezTo>
                  <a:pt x="41281" y="1336348"/>
                  <a:pt x="33760" y="1338075"/>
                  <a:pt x="27362" y="1341529"/>
                </a:cubicBezTo>
                <a:cubicBezTo>
                  <a:pt x="20965" y="1344880"/>
                  <a:pt x="16080" y="1349654"/>
                  <a:pt x="12709" y="1355850"/>
                </a:cubicBezTo>
                <a:cubicBezTo>
                  <a:pt x="9251" y="1361944"/>
                  <a:pt x="7521" y="1369055"/>
                  <a:pt x="7521" y="1377180"/>
                </a:cubicBezTo>
                <a:cubicBezTo>
                  <a:pt x="7521" y="1385306"/>
                  <a:pt x="9251" y="1392467"/>
                  <a:pt x="12709" y="1398663"/>
                </a:cubicBezTo>
                <a:cubicBezTo>
                  <a:pt x="16080" y="1404757"/>
                  <a:pt x="20965" y="1409531"/>
                  <a:pt x="27362" y="1412984"/>
                </a:cubicBezTo>
                <a:cubicBezTo>
                  <a:pt x="33760" y="1416336"/>
                  <a:pt x="41281" y="1418012"/>
                  <a:pt x="49926" y="1418012"/>
                </a:cubicBezTo>
                <a:cubicBezTo>
                  <a:pt x="58572" y="1418012"/>
                  <a:pt x="66093" y="1416336"/>
                  <a:pt x="72490" y="1412984"/>
                </a:cubicBezTo>
                <a:cubicBezTo>
                  <a:pt x="78888" y="1409531"/>
                  <a:pt x="83816" y="1404757"/>
                  <a:pt x="87274" y="1398663"/>
                </a:cubicBezTo>
                <a:cubicBezTo>
                  <a:pt x="90645" y="1392467"/>
                  <a:pt x="92331" y="1385306"/>
                  <a:pt x="92331" y="1377180"/>
                </a:cubicBezTo>
                <a:cubicBezTo>
                  <a:pt x="92331" y="1369055"/>
                  <a:pt x="90645" y="1361944"/>
                  <a:pt x="87274" y="1355850"/>
                </a:cubicBezTo>
                <a:cubicBezTo>
                  <a:pt x="83816" y="1349654"/>
                  <a:pt x="78888" y="1344880"/>
                  <a:pt x="72490" y="1341529"/>
                </a:cubicBezTo>
                <a:close/>
                <a:moveTo>
                  <a:pt x="99075" y="1897610"/>
                </a:moveTo>
                <a:cubicBezTo>
                  <a:pt x="99075" y="1905735"/>
                  <a:pt x="97605" y="1913252"/>
                  <a:pt x="94665" y="1920159"/>
                </a:cubicBezTo>
                <a:cubicBezTo>
                  <a:pt x="91726" y="1927066"/>
                  <a:pt x="87619" y="1932601"/>
                  <a:pt x="82346" y="1936766"/>
                </a:cubicBezTo>
                <a:lnTo>
                  <a:pt x="78326" y="1929452"/>
                </a:lnTo>
                <a:cubicBezTo>
                  <a:pt x="82821" y="1925796"/>
                  <a:pt x="86279" y="1921225"/>
                  <a:pt x="88700" y="1915740"/>
                </a:cubicBezTo>
                <a:cubicBezTo>
                  <a:pt x="91034" y="1910154"/>
                  <a:pt x="92201" y="1904059"/>
                  <a:pt x="92201" y="1897457"/>
                </a:cubicBezTo>
                <a:cubicBezTo>
                  <a:pt x="92201" y="1891769"/>
                  <a:pt x="91423" y="1886640"/>
                  <a:pt x="89867" y="1882069"/>
                </a:cubicBezTo>
                <a:cubicBezTo>
                  <a:pt x="88225" y="1877498"/>
                  <a:pt x="86020" y="1873943"/>
                  <a:pt x="83254" y="1871404"/>
                </a:cubicBezTo>
                <a:cubicBezTo>
                  <a:pt x="80401" y="1868763"/>
                  <a:pt x="77202" y="1867443"/>
                  <a:pt x="73657" y="1867443"/>
                </a:cubicBezTo>
                <a:cubicBezTo>
                  <a:pt x="69940" y="1867443"/>
                  <a:pt x="66871" y="1868509"/>
                  <a:pt x="64450" y="1870642"/>
                </a:cubicBezTo>
                <a:cubicBezTo>
                  <a:pt x="61943" y="1872775"/>
                  <a:pt x="59782" y="1876127"/>
                  <a:pt x="57966" y="1880698"/>
                </a:cubicBezTo>
                <a:cubicBezTo>
                  <a:pt x="56151" y="1885167"/>
                  <a:pt x="54292" y="1891312"/>
                  <a:pt x="52390" y="1899133"/>
                </a:cubicBezTo>
                <a:cubicBezTo>
                  <a:pt x="50661" y="1906548"/>
                  <a:pt x="48846" y="1912744"/>
                  <a:pt x="46944" y="1917721"/>
                </a:cubicBezTo>
                <a:cubicBezTo>
                  <a:pt x="45042" y="1922596"/>
                  <a:pt x="42405" y="1926608"/>
                  <a:pt x="39033" y="1929757"/>
                </a:cubicBezTo>
                <a:cubicBezTo>
                  <a:pt x="35575" y="1932906"/>
                  <a:pt x="31166" y="1934480"/>
                  <a:pt x="25806" y="1934480"/>
                </a:cubicBezTo>
                <a:cubicBezTo>
                  <a:pt x="20792" y="1934480"/>
                  <a:pt x="16339" y="1932906"/>
                  <a:pt x="12449" y="1929757"/>
                </a:cubicBezTo>
                <a:cubicBezTo>
                  <a:pt x="8559" y="1926608"/>
                  <a:pt x="5533" y="1922139"/>
                  <a:pt x="3372" y="1916350"/>
                </a:cubicBezTo>
                <a:cubicBezTo>
                  <a:pt x="1124" y="1910560"/>
                  <a:pt x="0" y="1903907"/>
                  <a:pt x="0" y="1896391"/>
                </a:cubicBezTo>
                <a:cubicBezTo>
                  <a:pt x="0" y="1888671"/>
                  <a:pt x="1340" y="1881764"/>
                  <a:pt x="4020" y="1875670"/>
                </a:cubicBezTo>
                <a:cubicBezTo>
                  <a:pt x="6700" y="1869576"/>
                  <a:pt x="10461" y="1864497"/>
                  <a:pt x="15302" y="1860434"/>
                </a:cubicBezTo>
                <a:lnTo>
                  <a:pt x="19452" y="1867443"/>
                </a:lnTo>
                <a:cubicBezTo>
                  <a:pt x="15475" y="1870998"/>
                  <a:pt x="12406" y="1875315"/>
                  <a:pt x="10245" y="1880393"/>
                </a:cubicBezTo>
                <a:cubicBezTo>
                  <a:pt x="8083" y="1885472"/>
                  <a:pt x="7003" y="1890906"/>
                  <a:pt x="7003" y="1896695"/>
                </a:cubicBezTo>
                <a:cubicBezTo>
                  <a:pt x="7003" y="1901977"/>
                  <a:pt x="7824" y="1906853"/>
                  <a:pt x="9467" y="1911322"/>
                </a:cubicBezTo>
                <a:cubicBezTo>
                  <a:pt x="11023" y="1915689"/>
                  <a:pt x="13184" y="1919194"/>
                  <a:pt x="15950" y="1921835"/>
                </a:cubicBezTo>
                <a:cubicBezTo>
                  <a:pt x="18717" y="1924374"/>
                  <a:pt x="21786" y="1925644"/>
                  <a:pt x="25158" y="1925644"/>
                </a:cubicBezTo>
                <a:cubicBezTo>
                  <a:pt x="29307" y="1925644"/>
                  <a:pt x="32679" y="1924323"/>
                  <a:pt x="35273" y="1921682"/>
                </a:cubicBezTo>
                <a:cubicBezTo>
                  <a:pt x="37866" y="1918940"/>
                  <a:pt x="39941" y="1915486"/>
                  <a:pt x="41497" y="1911322"/>
                </a:cubicBezTo>
                <a:cubicBezTo>
                  <a:pt x="42967" y="1907056"/>
                  <a:pt x="44437" y="1901622"/>
                  <a:pt x="45906" y="1895020"/>
                </a:cubicBezTo>
                <a:cubicBezTo>
                  <a:pt x="47808" y="1886792"/>
                  <a:pt x="49883" y="1880088"/>
                  <a:pt x="52131" y="1874908"/>
                </a:cubicBezTo>
                <a:cubicBezTo>
                  <a:pt x="54379" y="1869627"/>
                  <a:pt x="57188" y="1865564"/>
                  <a:pt x="60560" y="1862720"/>
                </a:cubicBezTo>
                <a:cubicBezTo>
                  <a:pt x="63932" y="1859876"/>
                  <a:pt x="68081" y="1858454"/>
                  <a:pt x="73009" y="1858454"/>
                </a:cubicBezTo>
                <a:cubicBezTo>
                  <a:pt x="81136" y="1858454"/>
                  <a:pt x="87533" y="1861958"/>
                  <a:pt x="92201" y="1868966"/>
                </a:cubicBezTo>
                <a:cubicBezTo>
                  <a:pt x="96783" y="1875975"/>
                  <a:pt x="99075" y="1885523"/>
                  <a:pt x="99075" y="1897610"/>
                </a:cubicBezTo>
                <a:close/>
                <a:moveTo>
                  <a:pt x="30863" y="2132457"/>
                </a:moveTo>
                <a:cubicBezTo>
                  <a:pt x="40200" y="2132457"/>
                  <a:pt x="47289" y="2136063"/>
                  <a:pt x="52131" y="2143274"/>
                </a:cubicBezTo>
                <a:cubicBezTo>
                  <a:pt x="56972" y="2150486"/>
                  <a:pt x="59393" y="2160897"/>
                  <a:pt x="59393" y="2174508"/>
                </a:cubicBezTo>
                <a:lnTo>
                  <a:pt x="59393" y="2199190"/>
                </a:lnTo>
                <a:lnTo>
                  <a:pt x="97648" y="2199190"/>
                </a:lnTo>
                <a:lnTo>
                  <a:pt x="97648" y="2208026"/>
                </a:lnTo>
                <a:lnTo>
                  <a:pt x="2204" y="2208026"/>
                </a:lnTo>
                <a:lnTo>
                  <a:pt x="2204" y="2175117"/>
                </a:lnTo>
                <a:cubicBezTo>
                  <a:pt x="2204" y="2161405"/>
                  <a:pt x="4668" y="2150892"/>
                  <a:pt x="9596" y="2143579"/>
                </a:cubicBezTo>
                <a:cubicBezTo>
                  <a:pt x="14437" y="2136164"/>
                  <a:pt x="21526" y="2132457"/>
                  <a:pt x="30863" y="2132457"/>
                </a:cubicBezTo>
                <a:close/>
                <a:moveTo>
                  <a:pt x="30863" y="2141446"/>
                </a:moveTo>
                <a:cubicBezTo>
                  <a:pt x="23774" y="2141446"/>
                  <a:pt x="18414" y="2144442"/>
                  <a:pt x="14783" y="2150435"/>
                </a:cubicBezTo>
                <a:cubicBezTo>
                  <a:pt x="11152" y="2156326"/>
                  <a:pt x="9337" y="2164858"/>
                  <a:pt x="9337" y="2176031"/>
                </a:cubicBezTo>
                <a:lnTo>
                  <a:pt x="9337" y="2199190"/>
                </a:lnTo>
                <a:lnTo>
                  <a:pt x="52390" y="2199190"/>
                </a:lnTo>
                <a:lnTo>
                  <a:pt x="52390" y="2176031"/>
                </a:lnTo>
                <a:cubicBezTo>
                  <a:pt x="52390" y="2164858"/>
                  <a:pt x="50574" y="2156326"/>
                  <a:pt x="46943" y="2150435"/>
                </a:cubicBezTo>
                <a:cubicBezTo>
                  <a:pt x="43312" y="2144442"/>
                  <a:pt x="37952" y="2141446"/>
                  <a:pt x="30863" y="2141446"/>
                </a:cubicBezTo>
                <a:close/>
                <a:moveTo>
                  <a:pt x="97648" y="2516158"/>
                </a:moveTo>
                <a:lnTo>
                  <a:pt x="2204" y="2547391"/>
                </a:lnTo>
                <a:lnTo>
                  <a:pt x="2204" y="2537945"/>
                </a:lnTo>
                <a:lnTo>
                  <a:pt x="84161" y="2511435"/>
                </a:lnTo>
                <a:lnTo>
                  <a:pt x="84161" y="2510673"/>
                </a:lnTo>
                <a:lnTo>
                  <a:pt x="2204" y="2482791"/>
                </a:lnTo>
                <a:lnTo>
                  <a:pt x="2204" y="2473193"/>
                </a:lnTo>
                <a:lnTo>
                  <a:pt x="84161" y="2445159"/>
                </a:lnTo>
                <a:lnTo>
                  <a:pt x="84161" y="2444702"/>
                </a:lnTo>
                <a:lnTo>
                  <a:pt x="2204" y="2417887"/>
                </a:lnTo>
                <a:lnTo>
                  <a:pt x="2204" y="2408593"/>
                </a:lnTo>
                <a:lnTo>
                  <a:pt x="97648" y="2439826"/>
                </a:lnTo>
                <a:lnTo>
                  <a:pt x="97648" y="2449120"/>
                </a:lnTo>
                <a:lnTo>
                  <a:pt x="15042" y="2477611"/>
                </a:lnTo>
                <a:lnTo>
                  <a:pt x="15042" y="2478373"/>
                </a:lnTo>
                <a:lnTo>
                  <a:pt x="97648" y="2506864"/>
                </a:lnTo>
                <a:close/>
                <a:moveTo>
                  <a:pt x="90515" y="2971886"/>
                </a:moveTo>
                <a:lnTo>
                  <a:pt x="97648" y="2971886"/>
                </a:lnTo>
                <a:lnTo>
                  <a:pt x="97648" y="3041209"/>
                </a:lnTo>
                <a:lnTo>
                  <a:pt x="2204" y="3041209"/>
                </a:lnTo>
                <a:lnTo>
                  <a:pt x="2204" y="2973866"/>
                </a:lnTo>
                <a:lnTo>
                  <a:pt x="9337" y="2973866"/>
                </a:lnTo>
                <a:lnTo>
                  <a:pt x="9337" y="3032372"/>
                </a:lnTo>
                <a:lnTo>
                  <a:pt x="44350" y="3032372"/>
                </a:lnTo>
                <a:lnTo>
                  <a:pt x="44350" y="2977218"/>
                </a:lnTo>
                <a:lnTo>
                  <a:pt x="51352" y="2977218"/>
                </a:lnTo>
                <a:lnTo>
                  <a:pt x="51352" y="3032372"/>
                </a:lnTo>
                <a:lnTo>
                  <a:pt x="90515" y="3032372"/>
                </a:lnTo>
                <a:close/>
                <a:moveTo>
                  <a:pt x="84032" y="3246524"/>
                </a:moveTo>
                <a:cubicBezTo>
                  <a:pt x="88873" y="3250485"/>
                  <a:pt x="92677" y="3255716"/>
                  <a:pt x="95444" y="3262216"/>
                </a:cubicBezTo>
                <a:cubicBezTo>
                  <a:pt x="98124" y="3268615"/>
                  <a:pt x="99464" y="3275675"/>
                  <a:pt x="99464" y="3283394"/>
                </a:cubicBezTo>
                <a:cubicBezTo>
                  <a:pt x="99464" y="3293755"/>
                  <a:pt x="97475" y="3302795"/>
                  <a:pt x="93498" y="3310514"/>
                </a:cubicBezTo>
                <a:cubicBezTo>
                  <a:pt x="89435" y="3318234"/>
                  <a:pt x="83643" y="3324226"/>
                  <a:pt x="76121" y="3328492"/>
                </a:cubicBezTo>
                <a:cubicBezTo>
                  <a:pt x="68514" y="3332657"/>
                  <a:pt x="59609" y="3334739"/>
                  <a:pt x="49408" y="3334739"/>
                </a:cubicBezTo>
                <a:cubicBezTo>
                  <a:pt x="39379" y="3334739"/>
                  <a:pt x="30691" y="3332657"/>
                  <a:pt x="23342" y="3328492"/>
                </a:cubicBezTo>
                <a:cubicBezTo>
                  <a:pt x="15907" y="3324226"/>
                  <a:pt x="10245" y="3318234"/>
                  <a:pt x="6354" y="3310514"/>
                </a:cubicBezTo>
                <a:cubicBezTo>
                  <a:pt x="2378" y="3302795"/>
                  <a:pt x="389" y="3293755"/>
                  <a:pt x="389" y="3283394"/>
                </a:cubicBezTo>
                <a:cubicBezTo>
                  <a:pt x="389" y="3275980"/>
                  <a:pt x="1772" y="3269022"/>
                  <a:pt x="4539" y="3262521"/>
                </a:cubicBezTo>
                <a:cubicBezTo>
                  <a:pt x="7219" y="3255919"/>
                  <a:pt x="10980" y="3250536"/>
                  <a:pt x="15821" y="3246371"/>
                </a:cubicBezTo>
                <a:lnTo>
                  <a:pt x="20230" y="3253380"/>
                </a:lnTo>
                <a:cubicBezTo>
                  <a:pt x="16340" y="3256833"/>
                  <a:pt x="13271" y="3261353"/>
                  <a:pt x="11023" y="3266940"/>
                </a:cubicBezTo>
                <a:cubicBezTo>
                  <a:pt x="8689" y="3272425"/>
                  <a:pt x="7521" y="3277960"/>
                  <a:pt x="7521" y="3283547"/>
                </a:cubicBezTo>
                <a:cubicBezTo>
                  <a:pt x="7521" y="3292079"/>
                  <a:pt x="9207" y="3299544"/>
                  <a:pt x="12579" y="3305943"/>
                </a:cubicBezTo>
                <a:cubicBezTo>
                  <a:pt x="15864" y="3312241"/>
                  <a:pt x="20662" y="3317116"/>
                  <a:pt x="26973" y="3320570"/>
                </a:cubicBezTo>
                <a:cubicBezTo>
                  <a:pt x="33284" y="3324023"/>
                  <a:pt x="40762" y="3325750"/>
                  <a:pt x="49408" y="3325750"/>
                </a:cubicBezTo>
                <a:cubicBezTo>
                  <a:pt x="58226" y="3325750"/>
                  <a:pt x="65877" y="3324023"/>
                  <a:pt x="72361" y="3320570"/>
                </a:cubicBezTo>
                <a:cubicBezTo>
                  <a:pt x="78758" y="3317116"/>
                  <a:pt x="83686" y="3312241"/>
                  <a:pt x="87144" y="3305943"/>
                </a:cubicBezTo>
                <a:cubicBezTo>
                  <a:pt x="90602" y="3299544"/>
                  <a:pt x="92331" y="3292079"/>
                  <a:pt x="92331" y="3283547"/>
                </a:cubicBezTo>
                <a:cubicBezTo>
                  <a:pt x="92331" y="3277655"/>
                  <a:pt x="91251" y="3272069"/>
                  <a:pt x="89089" y="3266787"/>
                </a:cubicBezTo>
                <a:cubicBezTo>
                  <a:pt x="86842" y="3261404"/>
                  <a:pt x="83643" y="3256935"/>
                  <a:pt x="79493" y="3253380"/>
                </a:cubicBezTo>
                <a:close/>
                <a:moveTo>
                  <a:pt x="97648" y="3550440"/>
                </a:moveTo>
                <a:lnTo>
                  <a:pt x="2204" y="3550440"/>
                </a:lnTo>
                <a:lnTo>
                  <a:pt x="2204" y="3541603"/>
                </a:lnTo>
                <a:lnTo>
                  <a:pt x="97648" y="3541603"/>
                </a:lnTo>
                <a:close/>
                <a:moveTo>
                  <a:pt x="53298" y="3812584"/>
                </a:moveTo>
                <a:lnTo>
                  <a:pt x="97648" y="3812584"/>
                </a:lnTo>
                <a:lnTo>
                  <a:pt x="97648" y="3821421"/>
                </a:lnTo>
                <a:lnTo>
                  <a:pt x="2204" y="3821421"/>
                </a:lnTo>
                <a:lnTo>
                  <a:pt x="2204" y="3755450"/>
                </a:lnTo>
                <a:lnTo>
                  <a:pt x="9337" y="3755450"/>
                </a:lnTo>
                <a:lnTo>
                  <a:pt x="9337" y="3812584"/>
                </a:lnTo>
                <a:lnTo>
                  <a:pt x="46165" y="3812584"/>
                </a:lnTo>
                <a:lnTo>
                  <a:pt x="46165" y="3759563"/>
                </a:lnTo>
                <a:lnTo>
                  <a:pt x="53298" y="3759563"/>
                </a:lnTo>
                <a:close/>
                <a:moveTo>
                  <a:pt x="97648" y="4092402"/>
                </a:moveTo>
                <a:lnTo>
                  <a:pt x="2204" y="4092402"/>
                </a:lnTo>
                <a:lnTo>
                  <a:pt x="2204" y="4026431"/>
                </a:lnTo>
                <a:lnTo>
                  <a:pt x="9337" y="4026431"/>
                </a:lnTo>
                <a:lnTo>
                  <a:pt x="9337" y="4083566"/>
                </a:lnTo>
                <a:lnTo>
                  <a:pt x="46165" y="4083566"/>
                </a:lnTo>
                <a:lnTo>
                  <a:pt x="46165" y="4030545"/>
                </a:lnTo>
                <a:lnTo>
                  <a:pt x="53298" y="4030545"/>
                </a:lnTo>
                <a:lnTo>
                  <a:pt x="53298" y="4083566"/>
                </a:lnTo>
                <a:lnTo>
                  <a:pt x="97648" y="4083566"/>
                </a:lnTo>
                <a:close/>
                <a:moveTo>
                  <a:pt x="99464" y="4349062"/>
                </a:moveTo>
                <a:cubicBezTo>
                  <a:pt x="99464" y="4359016"/>
                  <a:pt x="97475" y="4367751"/>
                  <a:pt x="93498" y="4375268"/>
                </a:cubicBezTo>
                <a:cubicBezTo>
                  <a:pt x="89435" y="4382784"/>
                  <a:pt x="83686" y="4388624"/>
                  <a:pt x="76251" y="4392789"/>
                </a:cubicBezTo>
                <a:cubicBezTo>
                  <a:pt x="68730" y="4396852"/>
                  <a:pt x="59955" y="4398883"/>
                  <a:pt x="49926" y="4398883"/>
                </a:cubicBezTo>
                <a:cubicBezTo>
                  <a:pt x="39898" y="4398883"/>
                  <a:pt x="31166" y="4396852"/>
                  <a:pt x="23731" y="4392789"/>
                </a:cubicBezTo>
                <a:cubicBezTo>
                  <a:pt x="16210" y="4388624"/>
                  <a:pt x="10461" y="4382784"/>
                  <a:pt x="6484" y="4375268"/>
                </a:cubicBezTo>
                <a:cubicBezTo>
                  <a:pt x="2421" y="4367751"/>
                  <a:pt x="389" y="4359016"/>
                  <a:pt x="389" y="4349062"/>
                </a:cubicBezTo>
                <a:cubicBezTo>
                  <a:pt x="389" y="4339108"/>
                  <a:pt x="2421" y="4330373"/>
                  <a:pt x="6484" y="4322857"/>
                </a:cubicBezTo>
                <a:cubicBezTo>
                  <a:pt x="10461" y="4315340"/>
                  <a:pt x="16210" y="4309500"/>
                  <a:pt x="23731" y="4305335"/>
                </a:cubicBezTo>
                <a:cubicBezTo>
                  <a:pt x="31166" y="4301171"/>
                  <a:pt x="39898" y="4299089"/>
                  <a:pt x="49926" y="4299089"/>
                </a:cubicBezTo>
                <a:cubicBezTo>
                  <a:pt x="59955" y="4299089"/>
                  <a:pt x="68687" y="4301171"/>
                  <a:pt x="76121" y="4305335"/>
                </a:cubicBezTo>
                <a:cubicBezTo>
                  <a:pt x="83556" y="4309500"/>
                  <a:pt x="89305" y="4315340"/>
                  <a:pt x="93369" y="4322857"/>
                </a:cubicBezTo>
                <a:cubicBezTo>
                  <a:pt x="97432" y="4330373"/>
                  <a:pt x="99464" y="4339108"/>
                  <a:pt x="99464" y="4349062"/>
                </a:cubicBezTo>
                <a:close/>
                <a:moveTo>
                  <a:pt x="92331" y="4349062"/>
                </a:moveTo>
                <a:cubicBezTo>
                  <a:pt x="92331" y="4340936"/>
                  <a:pt x="90645" y="4333826"/>
                  <a:pt x="87274" y="4327732"/>
                </a:cubicBezTo>
                <a:cubicBezTo>
                  <a:pt x="83816" y="4321536"/>
                  <a:pt x="78888" y="4316762"/>
                  <a:pt x="72490" y="4313410"/>
                </a:cubicBezTo>
                <a:cubicBezTo>
                  <a:pt x="66093" y="4309957"/>
                  <a:pt x="58572" y="4308230"/>
                  <a:pt x="49926" y="4308230"/>
                </a:cubicBezTo>
                <a:cubicBezTo>
                  <a:pt x="41281" y="4308230"/>
                  <a:pt x="33760" y="4309957"/>
                  <a:pt x="27362" y="4313410"/>
                </a:cubicBezTo>
                <a:cubicBezTo>
                  <a:pt x="20965" y="4316762"/>
                  <a:pt x="16080" y="4321536"/>
                  <a:pt x="12709" y="4327732"/>
                </a:cubicBezTo>
                <a:cubicBezTo>
                  <a:pt x="9251" y="4333826"/>
                  <a:pt x="7521" y="4340936"/>
                  <a:pt x="7521" y="4349062"/>
                </a:cubicBezTo>
                <a:cubicBezTo>
                  <a:pt x="7521" y="4357188"/>
                  <a:pt x="9251" y="4364349"/>
                  <a:pt x="12709" y="4370545"/>
                </a:cubicBezTo>
                <a:cubicBezTo>
                  <a:pt x="16080" y="4376639"/>
                  <a:pt x="20965" y="4381413"/>
                  <a:pt x="27362" y="4384866"/>
                </a:cubicBezTo>
                <a:cubicBezTo>
                  <a:pt x="33760" y="4388218"/>
                  <a:pt x="41281" y="4389894"/>
                  <a:pt x="49926" y="4389894"/>
                </a:cubicBezTo>
                <a:cubicBezTo>
                  <a:pt x="58572" y="4389894"/>
                  <a:pt x="66093" y="4388218"/>
                  <a:pt x="72490" y="4384866"/>
                </a:cubicBezTo>
                <a:cubicBezTo>
                  <a:pt x="78888" y="4381413"/>
                  <a:pt x="83816" y="4376639"/>
                  <a:pt x="87274" y="4370545"/>
                </a:cubicBezTo>
                <a:cubicBezTo>
                  <a:pt x="90645" y="4364349"/>
                  <a:pt x="92331" y="4357188"/>
                  <a:pt x="92331" y="4349062"/>
                </a:cubicBezTo>
                <a:close/>
                <a:moveTo>
                  <a:pt x="82346" y="4908648"/>
                </a:moveTo>
                <a:lnTo>
                  <a:pt x="78326" y="4901334"/>
                </a:lnTo>
                <a:cubicBezTo>
                  <a:pt x="82821" y="4897678"/>
                  <a:pt x="86279" y="4893107"/>
                  <a:pt x="88700" y="4887622"/>
                </a:cubicBezTo>
                <a:cubicBezTo>
                  <a:pt x="91034" y="4882036"/>
                  <a:pt x="92201" y="4875941"/>
                  <a:pt x="92201" y="4869339"/>
                </a:cubicBezTo>
                <a:cubicBezTo>
                  <a:pt x="92201" y="4863651"/>
                  <a:pt x="91423" y="4858522"/>
                  <a:pt x="89867" y="4853951"/>
                </a:cubicBezTo>
                <a:cubicBezTo>
                  <a:pt x="88225" y="4849380"/>
                  <a:pt x="86020" y="4845825"/>
                  <a:pt x="83254" y="4843286"/>
                </a:cubicBezTo>
                <a:cubicBezTo>
                  <a:pt x="80401" y="4840645"/>
                  <a:pt x="77202" y="4839325"/>
                  <a:pt x="73657" y="4839325"/>
                </a:cubicBezTo>
                <a:cubicBezTo>
                  <a:pt x="69940" y="4839325"/>
                  <a:pt x="66871" y="4840391"/>
                  <a:pt x="64450" y="4842524"/>
                </a:cubicBezTo>
                <a:cubicBezTo>
                  <a:pt x="61943" y="4844657"/>
                  <a:pt x="59782" y="4848009"/>
                  <a:pt x="57966" y="4852580"/>
                </a:cubicBezTo>
                <a:cubicBezTo>
                  <a:pt x="56151" y="4857049"/>
                  <a:pt x="54292" y="4863194"/>
                  <a:pt x="52390" y="4871015"/>
                </a:cubicBezTo>
                <a:cubicBezTo>
                  <a:pt x="50661" y="4878430"/>
                  <a:pt x="48846" y="4884626"/>
                  <a:pt x="46944" y="4889603"/>
                </a:cubicBezTo>
                <a:cubicBezTo>
                  <a:pt x="45042" y="4894478"/>
                  <a:pt x="42405" y="4898490"/>
                  <a:pt x="39033" y="4901639"/>
                </a:cubicBezTo>
                <a:cubicBezTo>
                  <a:pt x="35575" y="4904788"/>
                  <a:pt x="31166" y="4906362"/>
                  <a:pt x="25806" y="4906362"/>
                </a:cubicBezTo>
                <a:cubicBezTo>
                  <a:pt x="20792" y="4906362"/>
                  <a:pt x="16339" y="4904788"/>
                  <a:pt x="12449" y="4901639"/>
                </a:cubicBezTo>
                <a:cubicBezTo>
                  <a:pt x="8559" y="4898490"/>
                  <a:pt x="5533" y="4894021"/>
                  <a:pt x="3372" y="4888232"/>
                </a:cubicBezTo>
                <a:cubicBezTo>
                  <a:pt x="1124" y="4882442"/>
                  <a:pt x="0" y="4875789"/>
                  <a:pt x="0" y="4868273"/>
                </a:cubicBezTo>
                <a:cubicBezTo>
                  <a:pt x="0" y="4860553"/>
                  <a:pt x="1340" y="4853646"/>
                  <a:pt x="4020" y="4847552"/>
                </a:cubicBezTo>
                <a:cubicBezTo>
                  <a:pt x="6700" y="4841458"/>
                  <a:pt x="10461" y="4836379"/>
                  <a:pt x="15302" y="4832316"/>
                </a:cubicBezTo>
                <a:lnTo>
                  <a:pt x="19452" y="4839325"/>
                </a:lnTo>
                <a:cubicBezTo>
                  <a:pt x="15475" y="4842880"/>
                  <a:pt x="12406" y="4847196"/>
                  <a:pt x="10245" y="4852275"/>
                </a:cubicBezTo>
                <a:cubicBezTo>
                  <a:pt x="8083" y="4857354"/>
                  <a:pt x="7003" y="4862788"/>
                  <a:pt x="7003" y="4868577"/>
                </a:cubicBezTo>
                <a:cubicBezTo>
                  <a:pt x="7003" y="4873859"/>
                  <a:pt x="7824" y="4878734"/>
                  <a:pt x="9467" y="4883204"/>
                </a:cubicBezTo>
                <a:cubicBezTo>
                  <a:pt x="11023" y="4887571"/>
                  <a:pt x="13184" y="4891076"/>
                  <a:pt x="15950" y="4893716"/>
                </a:cubicBezTo>
                <a:cubicBezTo>
                  <a:pt x="18717" y="4896256"/>
                  <a:pt x="21786" y="4897525"/>
                  <a:pt x="25158" y="4897525"/>
                </a:cubicBezTo>
                <a:cubicBezTo>
                  <a:pt x="29307" y="4897525"/>
                  <a:pt x="32679" y="4896205"/>
                  <a:pt x="35273" y="4893564"/>
                </a:cubicBezTo>
                <a:cubicBezTo>
                  <a:pt x="37866" y="4890822"/>
                  <a:pt x="39941" y="4887368"/>
                  <a:pt x="41497" y="4883204"/>
                </a:cubicBezTo>
                <a:cubicBezTo>
                  <a:pt x="42967" y="4878938"/>
                  <a:pt x="44437" y="4873504"/>
                  <a:pt x="45906" y="4866901"/>
                </a:cubicBezTo>
                <a:cubicBezTo>
                  <a:pt x="47808" y="4858674"/>
                  <a:pt x="49883" y="4851970"/>
                  <a:pt x="52131" y="4846790"/>
                </a:cubicBezTo>
                <a:cubicBezTo>
                  <a:pt x="54379" y="4841508"/>
                  <a:pt x="57188" y="4837446"/>
                  <a:pt x="60560" y="4834602"/>
                </a:cubicBezTo>
                <a:cubicBezTo>
                  <a:pt x="63932" y="4831758"/>
                  <a:pt x="68081" y="4830336"/>
                  <a:pt x="73009" y="4830336"/>
                </a:cubicBezTo>
                <a:cubicBezTo>
                  <a:pt x="81136" y="4830336"/>
                  <a:pt x="87533" y="4833840"/>
                  <a:pt x="92201" y="4840848"/>
                </a:cubicBezTo>
                <a:cubicBezTo>
                  <a:pt x="96783" y="4847857"/>
                  <a:pt x="99075" y="4857404"/>
                  <a:pt x="99075" y="4869491"/>
                </a:cubicBezTo>
                <a:cubicBezTo>
                  <a:pt x="99075" y="4877617"/>
                  <a:pt x="97605" y="4885134"/>
                  <a:pt x="94665" y="4892040"/>
                </a:cubicBezTo>
                <a:cubicBezTo>
                  <a:pt x="91726" y="4898947"/>
                  <a:pt x="87619" y="4904483"/>
                  <a:pt x="82346" y="4908648"/>
                </a:cubicBezTo>
                <a:close/>
                <a:moveTo>
                  <a:pt x="2204" y="5146999"/>
                </a:moveTo>
                <a:cubicBezTo>
                  <a:pt x="2204" y="5133287"/>
                  <a:pt x="4668" y="5122774"/>
                  <a:pt x="9596" y="5115461"/>
                </a:cubicBezTo>
                <a:cubicBezTo>
                  <a:pt x="14437" y="5108046"/>
                  <a:pt x="21526" y="5104339"/>
                  <a:pt x="30863" y="5104339"/>
                </a:cubicBezTo>
                <a:cubicBezTo>
                  <a:pt x="40200" y="5104339"/>
                  <a:pt x="47289" y="5107944"/>
                  <a:pt x="52131" y="5115156"/>
                </a:cubicBezTo>
                <a:cubicBezTo>
                  <a:pt x="56972" y="5122368"/>
                  <a:pt x="59393" y="5132779"/>
                  <a:pt x="59393" y="5146389"/>
                </a:cubicBezTo>
                <a:lnTo>
                  <a:pt x="59393" y="5171071"/>
                </a:lnTo>
                <a:lnTo>
                  <a:pt x="97648" y="5171071"/>
                </a:lnTo>
                <a:lnTo>
                  <a:pt x="97648" y="5179908"/>
                </a:lnTo>
                <a:lnTo>
                  <a:pt x="2204" y="5179908"/>
                </a:lnTo>
                <a:close/>
                <a:moveTo>
                  <a:pt x="52390" y="5147913"/>
                </a:moveTo>
                <a:cubicBezTo>
                  <a:pt x="52390" y="5136740"/>
                  <a:pt x="50574" y="5128208"/>
                  <a:pt x="46943" y="5122317"/>
                </a:cubicBezTo>
                <a:cubicBezTo>
                  <a:pt x="43312" y="5116324"/>
                  <a:pt x="37952" y="5113328"/>
                  <a:pt x="30863" y="5113328"/>
                </a:cubicBezTo>
                <a:cubicBezTo>
                  <a:pt x="23774" y="5113328"/>
                  <a:pt x="18414" y="5116324"/>
                  <a:pt x="14783" y="5122317"/>
                </a:cubicBezTo>
                <a:cubicBezTo>
                  <a:pt x="11152" y="5128208"/>
                  <a:pt x="9337" y="5136740"/>
                  <a:pt x="9337" y="5147913"/>
                </a:cubicBezTo>
                <a:lnTo>
                  <a:pt x="9337" y="5171071"/>
                </a:lnTo>
                <a:lnTo>
                  <a:pt x="52390" y="5171071"/>
                </a:lnTo>
                <a:close/>
                <a:moveTo>
                  <a:pt x="2204" y="5509826"/>
                </a:moveTo>
                <a:lnTo>
                  <a:pt x="84161" y="5483316"/>
                </a:lnTo>
                <a:lnTo>
                  <a:pt x="84161" y="5482555"/>
                </a:lnTo>
                <a:lnTo>
                  <a:pt x="2204" y="5454673"/>
                </a:lnTo>
                <a:lnTo>
                  <a:pt x="2204" y="5445075"/>
                </a:lnTo>
                <a:lnTo>
                  <a:pt x="84161" y="5417041"/>
                </a:lnTo>
                <a:lnTo>
                  <a:pt x="84161" y="5416583"/>
                </a:lnTo>
                <a:lnTo>
                  <a:pt x="2204" y="5389768"/>
                </a:lnTo>
                <a:lnTo>
                  <a:pt x="2204" y="5380475"/>
                </a:lnTo>
                <a:lnTo>
                  <a:pt x="97648" y="5411708"/>
                </a:lnTo>
                <a:lnTo>
                  <a:pt x="97648" y="5421002"/>
                </a:lnTo>
                <a:lnTo>
                  <a:pt x="15042" y="5449493"/>
                </a:lnTo>
                <a:lnTo>
                  <a:pt x="15042" y="5450255"/>
                </a:lnTo>
                <a:lnTo>
                  <a:pt x="97648" y="5478745"/>
                </a:lnTo>
                <a:lnTo>
                  <a:pt x="97648" y="5488039"/>
                </a:lnTo>
                <a:lnTo>
                  <a:pt x="2204" y="5519273"/>
                </a:lnTo>
                <a:close/>
              </a:path>
            </a:pathLst>
          </a:custGeom>
          <a:solidFill>
            <a:schemeClr val="accent1"/>
          </a:solidFill>
          <a:ln w="10391" cap="flat">
            <a:noFill/>
            <a:prstDash val="solid"/>
            <a:miter/>
          </a:ln>
        </p:spPr>
        <p:txBody>
          <a:bodyPr rtlCol="0" anchor="ctr"/>
          <a:lstStyle/>
          <a:p>
            <a:pPr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olidFill>
                <a:schemeClr val="tx1"/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0"/>
            </p:custDataLst>
          </p:nvPr>
        </p:nvSpPr>
        <p:spPr>
          <a:xfrm>
            <a:off x="838200" y="902335"/>
            <a:ext cx="10515600" cy="2428240"/>
          </a:xfrm>
        </p:spPr>
        <p:txBody>
          <a:bodyPr wrap="square" anchor="b" anchorCtr="0">
            <a:normAutofit/>
          </a:bodyPr>
          <a:lstStyle>
            <a:lvl1pPr algn="l">
              <a:lnSpc>
                <a:spcPct val="100000"/>
              </a:lnSpc>
              <a:defRPr sz="7000" b="0">
                <a:gradFill flip="none" rotWithShape="1">
                  <a:gsLst>
                    <a:gs pos="0">
                      <a:schemeClr val="accent1"/>
                    </a:gs>
                    <a:gs pos="90000">
                      <a:schemeClr val="accent1">
                        <a:lumMod val="75000"/>
                      </a:schemeClr>
                    </a:gs>
                  </a:gsLst>
                  <a:lin ang="0" scaled="1"/>
                  <a:tileRect/>
                </a:gradFill>
                <a:latin typeface="+mj-ea"/>
                <a:ea typeface="+mj-ea"/>
                <a:cs typeface="+mj-ea"/>
                <a:sym typeface="+mj-ea"/>
              </a:defRPr>
            </a:lvl1pPr>
          </a:lstStyle>
          <a:p>
            <a:r>
              <a:rPr lang="zh-CN" altLang="en-US"/>
              <a:t>编辑母版标题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838198" y="3486039"/>
            <a:ext cx="10515602" cy="1524375"/>
          </a:xfrm>
        </p:spPr>
        <p:txBody>
          <a:bodyPr wrap="square" anchor="ctr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pPr lvl="0"/>
            <a:r>
              <a:rPr lang="zh-CN" altLang="en-US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VCG41N1369525722 [转换]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90000"/>
          </a:blip>
          <a:srcRect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6" name="圆角矩形 135"/>
          <p:cNvSpPr/>
          <p:nvPr userDrawn="1">
            <p:custDataLst>
              <p:tags r:id="rId4"/>
            </p:custDataLst>
          </p:nvPr>
        </p:nvSpPr>
        <p:spPr>
          <a:xfrm>
            <a:off x="10668000" y="5398135"/>
            <a:ext cx="285115" cy="285115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400" kern="1200">
              <a:cs typeface="汉仪中宋简" panose="02010600000101010101" charset="-128"/>
              <a:sym typeface="+mn-ea"/>
            </a:endParaRPr>
          </a:p>
        </p:txBody>
      </p:sp>
      <p:sp>
        <p:nvSpPr>
          <p:cNvPr id="28" name="矩形 27"/>
          <p:cNvSpPr/>
          <p:nvPr userDrawn="1">
            <p:custDataLst>
              <p:tags r:id="rId5"/>
            </p:custDataLst>
          </p:nvPr>
        </p:nvSpPr>
        <p:spPr>
          <a:xfrm>
            <a:off x="3752850" y="4972050"/>
            <a:ext cx="7200000" cy="54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400" kern="1200">
              <a:cs typeface="汉仪中宋简" panose="02010600000101010101" charset="-128"/>
              <a:sym typeface="+mn-ea"/>
            </a:endParaRPr>
          </a:p>
        </p:txBody>
      </p:sp>
      <p:sp>
        <p:nvSpPr>
          <p:cNvPr id="3" name="任意多边形 2"/>
          <p:cNvSpPr/>
          <p:nvPr userDrawn="1">
            <p:custDataLst>
              <p:tags r:id="rId6"/>
            </p:custDataLst>
          </p:nvPr>
        </p:nvSpPr>
        <p:spPr>
          <a:xfrm rot="2700000">
            <a:off x="10724515" y="5488305"/>
            <a:ext cx="102870" cy="102870"/>
          </a:xfrm>
          <a:custGeom>
            <a:avLst/>
            <a:gdLst>
              <a:gd name="connsiteX0" fmla="*/ 0 w 162"/>
              <a:gd name="connsiteY0" fmla="*/ 0 h 162"/>
              <a:gd name="connsiteX1" fmla="*/ 162 w 162"/>
              <a:gd name="connsiteY1" fmla="*/ 0 h 162"/>
              <a:gd name="connsiteX2" fmla="*/ 162 w 162"/>
              <a:gd name="connsiteY2" fmla="*/ 162 h 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2" h="162">
                <a:moveTo>
                  <a:pt x="0" y="0"/>
                </a:moveTo>
                <a:lnTo>
                  <a:pt x="162" y="0"/>
                </a:lnTo>
                <a:lnTo>
                  <a:pt x="162" y="162"/>
                </a:lnTo>
              </a:path>
            </a:pathLst>
          </a:cu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7"/>
            </p:custDataLst>
          </p:nvPr>
        </p:nvSpPr>
        <p:spPr>
          <a:xfrm>
            <a:off x="3439160" y="2095500"/>
            <a:ext cx="7513656" cy="2816217"/>
          </a:xfrm>
        </p:spPr>
        <p:txBody>
          <a:bodyPr wrap="square" anchor="b">
            <a:normAutofit/>
          </a:bodyPr>
          <a:lstStyle>
            <a:lvl1pPr algn="r">
              <a:lnSpc>
                <a:spcPct val="100000"/>
              </a:lnSpc>
              <a:defRPr sz="6000"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2"/>
                    </a:gs>
                  </a:gsLst>
                  <a:lin ang="0" scaled="0"/>
                </a:gradFill>
              </a:defRPr>
            </a:lvl1pPr>
          </a:lstStyle>
          <a:p>
            <a:r>
              <a:rPr lang="zh-CN" altLang="en-US" dirty="0"/>
              <a:t>单击编辑母版标题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7676312" y="5286694"/>
            <a:ext cx="2880000" cy="5040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2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VCG41N1369525722 [转换]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 flipH="1">
            <a:off x="0" y="635"/>
            <a:ext cx="12192000" cy="6856730"/>
          </a:xfrm>
          <a:prstGeom prst="rect">
            <a:avLst/>
          </a:prstGeom>
          <a:solidFill>
            <a:srgbClr val="16100A"/>
          </a:solidFill>
        </p:spPr>
      </p:pic>
      <p:sp>
        <p:nvSpPr>
          <p:cNvPr id="5" name="图形 20"/>
          <p:cNvSpPr/>
          <p:nvPr userDrawn="1">
            <p:custDataLst>
              <p:tags r:id="rId4"/>
            </p:custDataLst>
          </p:nvPr>
        </p:nvSpPr>
        <p:spPr>
          <a:xfrm>
            <a:off x="918210" y="2045335"/>
            <a:ext cx="10355580" cy="3897630"/>
          </a:xfrm>
          <a:prstGeom prst="roundRect">
            <a:avLst>
              <a:gd name="adj" fmla="val 5783"/>
            </a:avLst>
          </a:prstGeom>
          <a:solidFill>
            <a:schemeClr val="bg2">
              <a:lumMod val="90000"/>
              <a:lumOff val="10000"/>
            </a:schemeClr>
          </a:solidFill>
          <a:ln w="3777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olidFill>
                <a:schemeClr val="tx1"/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280660" y="457200"/>
            <a:ext cx="2880000" cy="941864"/>
          </a:xfrm>
        </p:spPr>
        <p:txBody>
          <a:bodyPr wrap="square" anchor="b">
            <a:normAutofit/>
          </a:bodyPr>
          <a:lstStyle>
            <a:lvl1pPr>
              <a:defRPr sz="6000"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2"/>
                    </a:gs>
                  </a:gsLst>
                  <a:lin ang="0" scaled="0"/>
                </a:gradFill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十字星 39"/>
          <p:cNvSpPr/>
          <p:nvPr userDrawn="1">
            <p:custDataLst>
              <p:tags r:id="rId9"/>
            </p:custDataLst>
          </p:nvPr>
        </p:nvSpPr>
        <p:spPr>
          <a:xfrm>
            <a:off x="977900" y="896620"/>
            <a:ext cx="205740" cy="205740"/>
          </a:xfrm>
          <a:prstGeom prst="star4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汉仪中宋简" panose="02010600000101010101" charset="-128"/>
              <a:sym typeface="+mn-ea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VCG41N1185092870 [转换]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0" y="635"/>
            <a:ext cx="12191365" cy="6857365"/>
          </a:xfrm>
          <a:prstGeom prst="rect">
            <a:avLst/>
          </a:prstGeom>
        </p:spPr>
      </p:pic>
      <p:sp>
        <p:nvSpPr>
          <p:cNvPr id="12" name="任意多边形: 形状 11"/>
          <p:cNvSpPr/>
          <p:nvPr userDrawn="1">
            <p:custDataLst>
              <p:tags r:id="rId4"/>
            </p:custDataLst>
          </p:nvPr>
        </p:nvSpPr>
        <p:spPr>
          <a:xfrm>
            <a:off x="2760523" y="0"/>
            <a:ext cx="9431477" cy="4908550"/>
          </a:xfrm>
          <a:custGeom>
            <a:avLst/>
            <a:gdLst>
              <a:gd name="connsiteX0" fmla="*/ 0 w 9431477"/>
              <a:gd name="connsiteY0" fmla="*/ 0 h 4908550"/>
              <a:gd name="connsiteX1" fmla="*/ 2595687 w 9431477"/>
              <a:gd name="connsiteY1" fmla="*/ 0 h 4908550"/>
              <a:gd name="connsiteX2" fmla="*/ 2598877 w 9431477"/>
              <a:gd name="connsiteY2" fmla="*/ 6350 h 4908550"/>
              <a:gd name="connsiteX3" fmla="*/ 2675078 w 9431477"/>
              <a:gd name="connsiteY3" fmla="*/ 120650 h 4908550"/>
              <a:gd name="connsiteX4" fmla="*/ 2738577 w 9431477"/>
              <a:gd name="connsiteY4" fmla="*/ 209550 h 4908550"/>
              <a:gd name="connsiteX5" fmla="*/ 2802077 w 9431477"/>
              <a:gd name="connsiteY5" fmla="*/ 298450 h 4908550"/>
              <a:gd name="connsiteX6" fmla="*/ 2890977 w 9431477"/>
              <a:gd name="connsiteY6" fmla="*/ 387350 h 4908550"/>
              <a:gd name="connsiteX7" fmla="*/ 2979877 w 9431477"/>
              <a:gd name="connsiteY7" fmla="*/ 450850 h 4908550"/>
              <a:gd name="connsiteX8" fmla="*/ 3068778 w 9431477"/>
              <a:gd name="connsiteY8" fmla="*/ 501650 h 4908550"/>
              <a:gd name="connsiteX9" fmla="*/ 3144977 w 9431477"/>
              <a:gd name="connsiteY9" fmla="*/ 539750 h 4908550"/>
              <a:gd name="connsiteX10" fmla="*/ 3246577 w 9431477"/>
              <a:gd name="connsiteY10" fmla="*/ 590550 h 4908550"/>
              <a:gd name="connsiteX11" fmla="*/ 3360877 w 9431477"/>
              <a:gd name="connsiteY11" fmla="*/ 641350 h 4908550"/>
              <a:gd name="connsiteX12" fmla="*/ 3475177 w 9431477"/>
              <a:gd name="connsiteY12" fmla="*/ 679450 h 4908550"/>
              <a:gd name="connsiteX13" fmla="*/ 3589477 w 9431477"/>
              <a:gd name="connsiteY13" fmla="*/ 717550 h 4908550"/>
              <a:gd name="connsiteX14" fmla="*/ 3716477 w 9431477"/>
              <a:gd name="connsiteY14" fmla="*/ 742950 h 4908550"/>
              <a:gd name="connsiteX15" fmla="*/ 3805377 w 9431477"/>
              <a:gd name="connsiteY15" fmla="*/ 755650 h 4908550"/>
              <a:gd name="connsiteX16" fmla="*/ 3906977 w 9431477"/>
              <a:gd name="connsiteY16" fmla="*/ 781050 h 4908550"/>
              <a:gd name="connsiteX17" fmla="*/ 4008577 w 9431477"/>
              <a:gd name="connsiteY17" fmla="*/ 793750 h 4908550"/>
              <a:gd name="connsiteX18" fmla="*/ 4097477 w 9431477"/>
              <a:gd name="connsiteY18" fmla="*/ 819150 h 4908550"/>
              <a:gd name="connsiteX19" fmla="*/ 4186377 w 9431477"/>
              <a:gd name="connsiteY19" fmla="*/ 844550 h 4908550"/>
              <a:gd name="connsiteX20" fmla="*/ 4275277 w 9431477"/>
              <a:gd name="connsiteY20" fmla="*/ 857250 h 4908550"/>
              <a:gd name="connsiteX21" fmla="*/ 4364177 w 9431477"/>
              <a:gd name="connsiteY21" fmla="*/ 869950 h 4908550"/>
              <a:gd name="connsiteX22" fmla="*/ 4453077 w 9431477"/>
              <a:gd name="connsiteY22" fmla="*/ 882650 h 4908550"/>
              <a:gd name="connsiteX23" fmla="*/ 4529277 w 9431477"/>
              <a:gd name="connsiteY23" fmla="*/ 882650 h 4908550"/>
              <a:gd name="connsiteX24" fmla="*/ 4605477 w 9431477"/>
              <a:gd name="connsiteY24" fmla="*/ 882650 h 4908550"/>
              <a:gd name="connsiteX25" fmla="*/ 4707077 w 9431477"/>
              <a:gd name="connsiteY25" fmla="*/ 882650 h 4908550"/>
              <a:gd name="connsiteX26" fmla="*/ 4834077 w 9431477"/>
              <a:gd name="connsiteY26" fmla="*/ 882650 h 4908550"/>
              <a:gd name="connsiteX27" fmla="*/ 4948377 w 9431477"/>
              <a:gd name="connsiteY27" fmla="*/ 882650 h 4908550"/>
              <a:gd name="connsiteX28" fmla="*/ 5088077 w 9431477"/>
              <a:gd name="connsiteY28" fmla="*/ 895350 h 4908550"/>
              <a:gd name="connsiteX29" fmla="*/ 5227777 w 9431477"/>
              <a:gd name="connsiteY29" fmla="*/ 920750 h 4908550"/>
              <a:gd name="connsiteX30" fmla="*/ 5354777 w 9431477"/>
              <a:gd name="connsiteY30" fmla="*/ 946150 h 4908550"/>
              <a:gd name="connsiteX31" fmla="*/ 5494477 w 9431477"/>
              <a:gd name="connsiteY31" fmla="*/ 971550 h 4908550"/>
              <a:gd name="connsiteX32" fmla="*/ 5621477 w 9431477"/>
              <a:gd name="connsiteY32" fmla="*/ 996950 h 4908550"/>
              <a:gd name="connsiteX33" fmla="*/ 5735777 w 9431477"/>
              <a:gd name="connsiteY33" fmla="*/ 1022350 h 4908550"/>
              <a:gd name="connsiteX34" fmla="*/ 5862777 w 9431477"/>
              <a:gd name="connsiteY34" fmla="*/ 1060450 h 4908550"/>
              <a:gd name="connsiteX35" fmla="*/ 6002477 w 9431477"/>
              <a:gd name="connsiteY35" fmla="*/ 1085850 h 4908550"/>
              <a:gd name="connsiteX36" fmla="*/ 6154877 w 9431477"/>
              <a:gd name="connsiteY36" fmla="*/ 1111250 h 4908550"/>
              <a:gd name="connsiteX37" fmla="*/ 6307277 w 9431477"/>
              <a:gd name="connsiteY37" fmla="*/ 1136650 h 4908550"/>
              <a:gd name="connsiteX38" fmla="*/ 6510477 w 9431477"/>
              <a:gd name="connsiteY38" fmla="*/ 1187450 h 4908550"/>
              <a:gd name="connsiteX39" fmla="*/ 6751777 w 9431477"/>
              <a:gd name="connsiteY39" fmla="*/ 1238250 h 4908550"/>
              <a:gd name="connsiteX40" fmla="*/ 6980377 w 9431477"/>
              <a:gd name="connsiteY40" fmla="*/ 1289050 h 4908550"/>
              <a:gd name="connsiteX41" fmla="*/ 7221677 w 9431477"/>
              <a:gd name="connsiteY41" fmla="*/ 1339850 h 4908550"/>
              <a:gd name="connsiteX42" fmla="*/ 7450277 w 9431477"/>
              <a:gd name="connsiteY42" fmla="*/ 1390650 h 4908550"/>
              <a:gd name="connsiteX43" fmla="*/ 7628077 w 9431477"/>
              <a:gd name="connsiteY43" fmla="*/ 1441450 h 4908550"/>
              <a:gd name="connsiteX44" fmla="*/ 7780477 w 9431477"/>
              <a:gd name="connsiteY44" fmla="*/ 1504950 h 4908550"/>
              <a:gd name="connsiteX45" fmla="*/ 7920177 w 9431477"/>
              <a:gd name="connsiteY45" fmla="*/ 1555750 h 4908550"/>
              <a:gd name="connsiteX46" fmla="*/ 8059877 w 9431477"/>
              <a:gd name="connsiteY46" fmla="*/ 1619250 h 4908550"/>
              <a:gd name="connsiteX47" fmla="*/ 8186877 w 9431477"/>
              <a:gd name="connsiteY47" fmla="*/ 1670050 h 4908550"/>
              <a:gd name="connsiteX48" fmla="*/ 8313877 w 9431477"/>
              <a:gd name="connsiteY48" fmla="*/ 1720850 h 4908550"/>
              <a:gd name="connsiteX49" fmla="*/ 8440877 w 9431477"/>
              <a:gd name="connsiteY49" fmla="*/ 1797050 h 4908550"/>
              <a:gd name="connsiteX50" fmla="*/ 8542477 w 9431477"/>
              <a:gd name="connsiteY50" fmla="*/ 1860550 h 4908550"/>
              <a:gd name="connsiteX51" fmla="*/ 8669477 w 9431477"/>
              <a:gd name="connsiteY51" fmla="*/ 1949450 h 4908550"/>
              <a:gd name="connsiteX52" fmla="*/ 8783777 w 9431477"/>
              <a:gd name="connsiteY52" fmla="*/ 2038350 h 4908550"/>
              <a:gd name="connsiteX53" fmla="*/ 8872677 w 9431477"/>
              <a:gd name="connsiteY53" fmla="*/ 2139950 h 4908550"/>
              <a:gd name="connsiteX54" fmla="*/ 8974277 w 9431477"/>
              <a:gd name="connsiteY54" fmla="*/ 2216150 h 4908550"/>
              <a:gd name="connsiteX55" fmla="*/ 9037777 w 9431477"/>
              <a:gd name="connsiteY55" fmla="*/ 2292350 h 4908550"/>
              <a:gd name="connsiteX56" fmla="*/ 9101277 w 9431477"/>
              <a:gd name="connsiteY56" fmla="*/ 2381250 h 4908550"/>
              <a:gd name="connsiteX57" fmla="*/ 9177477 w 9431477"/>
              <a:gd name="connsiteY57" fmla="*/ 2508250 h 4908550"/>
              <a:gd name="connsiteX58" fmla="*/ 9202877 w 9431477"/>
              <a:gd name="connsiteY58" fmla="*/ 2584450 h 4908550"/>
              <a:gd name="connsiteX59" fmla="*/ 9266377 w 9431477"/>
              <a:gd name="connsiteY59" fmla="*/ 2711450 h 4908550"/>
              <a:gd name="connsiteX60" fmla="*/ 9304477 w 9431477"/>
              <a:gd name="connsiteY60" fmla="*/ 2813050 h 4908550"/>
              <a:gd name="connsiteX61" fmla="*/ 9329877 w 9431477"/>
              <a:gd name="connsiteY61" fmla="*/ 2901950 h 4908550"/>
              <a:gd name="connsiteX62" fmla="*/ 9355277 w 9431477"/>
              <a:gd name="connsiteY62" fmla="*/ 2990850 h 4908550"/>
              <a:gd name="connsiteX63" fmla="*/ 9380677 w 9431477"/>
              <a:gd name="connsiteY63" fmla="*/ 3092450 h 4908550"/>
              <a:gd name="connsiteX64" fmla="*/ 9406077 w 9431477"/>
              <a:gd name="connsiteY64" fmla="*/ 3194050 h 4908550"/>
              <a:gd name="connsiteX65" fmla="*/ 9418777 w 9431477"/>
              <a:gd name="connsiteY65" fmla="*/ 3295650 h 4908550"/>
              <a:gd name="connsiteX66" fmla="*/ 9431477 w 9431477"/>
              <a:gd name="connsiteY66" fmla="*/ 3397250 h 4908550"/>
              <a:gd name="connsiteX67" fmla="*/ 9431477 w 9431477"/>
              <a:gd name="connsiteY67" fmla="*/ 3524250 h 4908550"/>
              <a:gd name="connsiteX68" fmla="*/ 9431477 w 9431477"/>
              <a:gd name="connsiteY68" fmla="*/ 3613150 h 4908550"/>
              <a:gd name="connsiteX69" fmla="*/ 9431477 w 9431477"/>
              <a:gd name="connsiteY69" fmla="*/ 3689350 h 4908550"/>
              <a:gd name="connsiteX70" fmla="*/ 9431477 w 9431477"/>
              <a:gd name="connsiteY70" fmla="*/ 3790950 h 4908550"/>
              <a:gd name="connsiteX71" fmla="*/ 9431477 w 9431477"/>
              <a:gd name="connsiteY71" fmla="*/ 3892550 h 4908550"/>
              <a:gd name="connsiteX72" fmla="*/ 9431477 w 9431477"/>
              <a:gd name="connsiteY72" fmla="*/ 3981450 h 4908550"/>
              <a:gd name="connsiteX73" fmla="*/ 9431477 w 9431477"/>
              <a:gd name="connsiteY73" fmla="*/ 4083050 h 4908550"/>
              <a:gd name="connsiteX74" fmla="*/ 9431477 w 9431477"/>
              <a:gd name="connsiteY74" fmla="*/ 4184650 h 4908550"/>
              <a:gd name="connsiteX75" fmla="*/ 9431477 w 9431477"/>
              <a:gd name="connsiteY75" fmla="*/ 4324350 h 4908550"/>
              <a:gd name="connsiteX76" fmla="*/ 9406077 w 9431477"/>
              <a:gd name="connsiteY76" fmla="*/ 4413250 h 4908550"/>
              <a:gd name="connsiteX77" fmla="*/ 9342577 w 9431477"/>
              <a:gd name="connsiteY77" fmla="*/ 4527550 h 4908550"/>
              <a:gd name="connsiteX78" fmla="*/ 9228277 w 9431477"/>
              <a:gd name="connsiteY78" fmla="*/ 4603750 h 4908550"/>
              <a:gd name="connsiteX79" fmla="*/ 9152077 w 9431477"/>
              <a:gd name="connsiteY79" fmla="*/ 4641850 h 4908550"/>
              <a:gd name="connsiteX80" fmla="*/ 9050477 w 9431477"/>
              <a:gd name="connsiteY80" fmla="*/ 4679950 h 4908550"/>
              <a:gd name="connsiteX81" fmla="*/ 8936177 w 9431477"/>
              <a:gd name="connsiteY81" fmla="*/ 4718050 h 4908550"/>
              <a:gd name="connsiteX82" fmla="*/ 8834577 w 9431477"/>
              <a:gd name="connsiteY82" fmla="*/ 4743450 h 4908550"/>
              <a:gd name="connsiteX83" fmla="*/ 8745677 w 9431477"/>
              <a:gd name="connsiteY83" fmla="*/ 4768850 h 4908550"/>
              <a:gd name="connsiteX84" fmla="*/ 8669477 w 9431477"/>
              <a:gd name="connsiteY84" fmla="*/ 4781550 h 4908550"/>
              <a:gd name="connsiteX85" fmla="*/ 8580577 w 9431477"/>
              <a:gd name="connsiteY85" fmla="*/ 4832350 h 4908550"/>
              <a:gd name="connsiteX86" fmla="*/ 8491677 w 9431477"/>
              <a:gd name="connsiteY86" fmla="*/ 4870450 h 4908550"/>
              <a:gd name="connsiteX87" fmla="*/ 8402777 w 9431477"/>
              <a:gd name="connsiteY87" fmla="*/ 4883150 h 4908550"/>
              <a:gd name="connsiteX88" fmla="*/ 8326577 w 9431477"/>
              <a:gd name="connsiteY88" fmla="*/ 4895850 h 4908550"/>
              <a:gd name="connsiteX89" fmla="*/ 8237677 w 9431477"/>
              <a:gd name="connsiteY89" fmla="*/ 4908550 h 4908550"/>
              <a:gd name="connsiteX90" fmla="*/ 8072577 w 9431477"/>
              <a:gd name="connsiteY90" fmla="*/ 4908550 h 4908550"/>
              <a:gd name="connsiteX91" fmla="*/ 7932877 w 9431477"/>
              <a:gd name="connsiteY91" fmla="*/ 4908550 h 4908550"/>
              <a:gd name="connsiteX92" fmla="*/ 7780477 w 9431477"/>
              <a:gd name="connsiteY92" fmla="*/ 4895850 h 4908550"/>
              <a:gd name="connsiteX93" fmla="*/ 7704277 w 9431477"/>
              <a:gd name="connsiteY93" fmla="*/ 4883150 h 4908550"/>
              <a:gd name="connsiteX94" fmla="*/ 7615377 w 9431477"/>
              <a:gd name="connsiteY94" fmla="*/ 4870450 h 4908550"/>
              <a:gd name="connsiteX95" fmla="*/ 7526477 w 9431477"/>
              <a:gd name="connsiteY95" fmla="*/ 4870450 h 4908550"/>
              <a:gd name="connsiteX96" fmla="*/ 7450277 w 9431477"/>
              <a:gd name="connsiteY96" fmla="*/ 4870450 h 4908550"/>
              <a:gd name="connsiteX97" fmla="*/ 7348677 w 9431477"/>
              <a:gd name="connsiteY97" fmla="*/ 4870450 h 4908550"/>
              <a:gd name="connsiteX98" fmla="*/ 7259777 w 9431477"/>
              <a:gd name="connsiteY98" fmla="*/ 4870450 h 4908550"/>
              <a:gd name="connsiteX99" fmla="*/ 7183577 w 9431477"/>
              <a:gd name="connsiteY99" fmla="*/ 4870450 h 4908550"/>
              <a:gd name="connsiteX100" fmla="*/ 7107377 w 9431477"/>
              <a:gd name="connsiteY100" fmla="*/ 4870450 h 4908550"/>
              <a:gd name="connsiteX101" fmla="*/ 6967677 w 9431477"/>
              <a:gd name="connsiteY101" fmla="*/ 4845050 h 4908550"/>
              <a:gd name="connsiteX102" fmla="*/ 6878777 w 9431477"/>
              <a:gd name="connsiteY102" fmla="*/ 4819650 h 4908550"/>
              <a:gd name="connsiteX103" fmla="*/ 6789877 w 9431477"/>
              <a:gd name="connsiteY103" fmla="*/ 4806950 h 4908550"/>
              <a:gd name="connsiteX104" fmla="*/ 6662877 w 9431477"/>
              <a:gd name="connsiteY104" fmla="*/ 4781550 h 4908550"/>
              <a:gd name="connsiteX105" fmla="*/ 6586677 w 9431477"/>
              <a:gd name="connsiteY105" fmla="*/ 4756150 h 4908550"/>
              <a:gd name="connsiteX106" fmla="*/ 6497777 w 9431477"/>
              <a:gd name="connsiteY106" fmla="*/ 4743450 h 4908550"/>
              <a:gd name="connsiteX107" fmla="*/ 6396177 w 9431477"/>
              <a:gd name="connsiteY107" fmla="*/ 4730750 h 4908550"/>
              <a:gd name="connsiteX108" fmla="*/ 6294577 w 9431477"/>
              <a:gd name="connsiteY108" fmla="*/ 4705350 h 4908550"/>
              <a:gd name="connsiteX109" fmla="*/ 6192977 w 9431477"/>
              <a:gd name="connsiteY109" fmla="*/ 4692650 h 4908550"/>
              <a:gd name="connsiteX110" fmla="*/ 6078677 w 9431477"/>
              <a:gd name="connsiteY110" fmla="*/ 4667250 h 4908550"/>
              <a:gd name="connsiteX111" fmla="*/ 5989777 w 9431477"/>
              <a:gd name="connsiteY111" fmla="*/ 4641850 h 4908550"/>
              <a:gd name="connsiteX112" fmla="*/ 5900877 w 9431477"/>
              <a:gd name="connsiteY112" fmla="*/ 4616450 h 4908550"/>
              <a:gd name="connsiteX113" fmla="*/ 5811977 w 9431477"/>
              <a:gd name="connsiteY113" fmla="*/ 4591050 h 4908550"/>
              <a:gd name="connsiteX114" fmla="*/ 5672277 w 9431477"/>
              <a:gd name="connsiteY114" fmla="*/ 4527550 h 4908550"/>
              <a:gd name="connsiteX115" fmla="*/ 5596077 w 9431477"/>
              <a:gd name="connsiteY115" fmla="*/ 4502150 h 4908550"/>
              <a:gd name="connsiteX116" fmla="*/ 5456377 w 9431477"/>
              <a:gd name="connsiteY116" fmla="*/ 4476750 h 4908550"/>
              <a:gd name="connsiteX117" fmla="*/ 5380177 w 9431477"/>
              <a:gd name="connsiteY117" fmla="*/ 4451350 h 4908550"/>
              <a:gd name="connsiteX118" fmla="*/ 5303977 w 9431477"/>
              <a:gd name="connsiteY118" fmla="*/ 4425950 h 4908550"/>
              <a:gd name="connsiteX119" fmla="*/ 5227777 w 9431477"/>
              <a:gd name="connsiteY119" fmla="*/ 4413250 h 4908550"/>
              <a:gd name="connsiteX120" fmla="*/ 5113477 w 9431477"/>
              <a:gd name="connsiteY120" fmla="*/ 4387850 h 4908550"/>
              <a:gd name="connsiteX121" fmla="*/ 4986477 w 9431477"/>
              <a:gd name="connsiteY121" fmla="*/ 4375150 h 4908550"/>
              <a:gd name="connsiteX122" fmla="*/ 4910277 w 9431477"/>
              <a:gd name="connsiteY122" fmla="*/ 4349750 h 4908550"/>
              <a:gd name="connsiteX123" fmla="*/ 4834077 w 9431477"/>
              <a:gd name="connsiteY123" fmla="*/ 4337050 h 4908550"/>
              <a:gd name="connsiteX124" fmla="*/ 4757877 w 9431477"/>
              <a:gd name="connsiteY124" fmla="*/ 4311650 h 4908550"/>
              <a:gd name="connsiteX125" fmla="*/ 4630877 w 9431477"/>
              <a:gd name="connsiteY125" fmla="*/ 4260850 h 4908550"/>
              <a:gd name="connsiteX126" fmla="*/ 4554677 w 9431477"/>
              <a:gd name="connsiteY126" fmla="*/ 4235450 h 4908550"/>
              <a:gd name="connsiteX127" fmla="*/ 4414977 w 9431477"/>
              <a:gd name="connsiteY127" fmla="*/ 4171950 h 4908550"/>
              <a:gd name="connsiteX128" fmla="*/ 4275277 w 9431477"/>
              <a:gd name="connsiteY128" fmla="*/ 4108450 h 4908550"/>
              <a:gd name="connsiteX129" fmla="*/ 4199077 w 9431477"/>
              <a:gd name="connsiteY129" fmla="*/ 4070350 h 4908550"/>
              <a:gd name="connsiteX130" fmla="*/ 4122877 w 9431477"/>
              <a:gd name="connsiteY130" fmla="*/ 4019550 h 4908550"/>
              <a:gd name="connsiteX131" fmla="*/ 4046677 w 9431477"/>
              <a:gd name="connsiteY131" fmla="*/ 3981450 h 4908550"/>
              <a:gd name="connsiteX132" fmla="*/ 3970477 w 9431477"/>
              <a:gd name="connsiteY132" fmla="*/ 3930650 h 4908550"/>
              <a:gd name="connsiteX133" fmla="*/ 3843477 w 9431477"/>
              <a:gd name="connsiteY133" fmla="*/ 3841750 h 4908550"/>
              <a:gd name="connsiteX134" fmla="*/ 3716477 w 9431477"/>
              <a:gd name="connsiteY134" fmla="*/ 3752850 h 4908550"/>
              <a:gd name="connsiteX135" fmla="*/ 3614877 w 9431477"/>
              <a:gd name="connsiteY135" fmla="*/ 3663950 h 4908550"/>
              <a:gd name="connsiteX136" fmla="*/ 3525977 w 9431477"/>
              <a:gd name="connsiteY136" fmla="*/ 3587750 h 4908550"/>
              <a:gd name="connsiteX137" fmla="*/ 3437077 w 9431477"/>
              <a:gd name="connsiteY137" fmla="*/ 3549650 h 4908550"/>
              <a:gd name="connsiteX138" fmla="*/ 3322777 w 9431477"/>
              <a:gd name="connsiteY138" fmla="*/ 3498850 h 4908550"/>
              <a:gd name="connsiteX139" fmla="*/ 3208477 w 9431477"/>
              <a:gd name="connsiteY139" fmla="*/ 3448050 h 4908550"/>
              <a:gd name="connsiteX140" fmla="*/ 3106877 w 9431477"/>
              <a:gd name="connsiteY140" fmla="*/ 3384550 h 4908550"/>
              <a:gd name="connsiteX141" fmla="*/ 3017977 w 9431477"/>
              <a:gd name="connsiteY141" fmla="*/ 3333750 h 4908550"/>
              <a:gd name="connsiteX142" fmla="*/ 2903677 w 9431477"/>
              <a:gd name="connsiteY142" fmla="*/ 3270250 h 4908550"/>
              <a:gd name="connsiteX143" fmla="*/ 2814777 w 9431477"/>
              <a:gd name="connsiteY143" fmla="*/ 3232150 h 4908550"/>
              <a:gd name="connsiteX144" fmla="*/ 2700477 w 9431477"/>
              <a:gd name="connsiteY144" fmla="*/ 3194050 h 4908550"/>
              <a:gd name="connsiteX145" fmla="*/ 2573477 w 9431477"/>
              <a:gd name="connsiteY145" fmla="*/ 3143250 h 4908550"/>
              <a:gd name="connsiteX146" fmla="*/ 2459178 w 9431477"/>
              <a:gd name="connsiteY146" fmla="*/ 3092450 h 4908550"/>
              <a:gd name="connsiteX147" fmla="*/ 2344877 w 9431477"/>
              <a:gd name="connsiteY147" fmla="*/ 3016250 h 4908550"/>
              <a:gd name="connsiteX148" fmla="*/ 2230578 w 9431477"/>
              <a:gd name="connsiteY148" fmla="*/ 2952750 h 4908550"/>
              <a:gd name="connsiteX149" fmla="*/ 2128977 w 9431477"/>
              <a:gd name="connsiteY149" fmla="*/ 2876550 h 4908550"/>
              <a:gd name="connsiteX150" fmla="*/ 2014677 w 9431477"/>
              <a:gd name="connsiteY150" fmla="*/ 2813050 h 4908550"/>
              <a:gd name="connsiteX151" fmla="*/ 1913077 w 9431477"/>
              <a:gd name="connsiteY151" fmla="*/ 2749550 h 4908550"/>
              <a:gd name="connsiteX152" fmla="*/ 1811477 w 9431477"/>
              <a:gd name="connsiteY152" fmla="*/ 2673350 h 4908550"/>
              <a:gd name="connsiteX153" fmla="*/ 1709877 w 9431477"/>
              <a:gd name="connsiteY153" fmla="*/ 2609850 h 4908550"/>
              <a:gd name="connsiteX154" fmla="*/ 1595577 w 9431477"/>
              <a:gd name="connsiteY154" fmla="*/ 2533650 h 4908550"/>
              <a:gd name="connsiteX155" fmla="*/ 1506677 w 9431477"/>
              <a:gd name="connsiteY155" fmla="*/ 2444750 h 4908550"/>
              <a:gd name="connsiteX156" fmla="*/ 1392377 w 9431477"/>
              <a:gd name="connsiteY156" fmla="*/ 2368550 h 4908550"/>
              <a:gd name="connsiteX157" fmla="*/ 1290777 w 9431477"/>
              <a:gd name="connsiteY157" fmla="*/ 2266950 h 4908550"/>
              <a:gd name="connsiteX158" fmla="*/ 1189177 w 9431477"/>
              <a:gd name="connsiteY158" fmla="*/ 2178050 h 4908550"/>
              <a:gd name="connsiteX159" fmla="*/ 1087577 w 9431477"/>
              <a:gd name="connsiteY159" fmla="*/ 2076450 h 4908550"/>
              <a:gd name="connsiteX160" fmla="*/ 998677 w 9431477"/>
              <a:gd name="connsiteY160" fmla="*/ 1962150 h 4908550"/>
              <a:gd name="connsiteX161" fmla="*/ 897077 w 9431477"/>
              <a:gd name="connsiteY161" fmla="*/ 1860550 h 4908550"/>
              <a:gd name="connsiteX162" fmla="*/ 808177 w 9431477"/>
              <a:gd name="connsiteY162" fmla="*/ 1746250 h 4908550"/>
              <a:gd name="connsiteX163" fmla="*/ 744677 w 9431477"/>
              <a:gd name="connsiteY163" fmla="*/ 1631950 h 4908550"/>
              <a:gd name="connsiteX164" fmla="*/ 681177 w 9431477"/>
              <a:gd name="connsiteY164" fmla="*/ 1504950 h 4908550"/>
              <a:gd name="connsiteX165" fmla="*/ 604977 w 9431477"/>
              <a:gd name="connsiteY165" fmla="*/ 1390650 h 4908550"/>
              <a:gd name="connsiteX166" fmla="*/ 541477 w 9431477"/>
              <a:gd name="connsiteY166" fmla="*/ 1263650 h 4908550"/>
              <a:gd name="connsiteX167" fmla="*/ 477977 w 9431477"/>
              <a:gd name="connsiteY167" fmla="*/ 1136650 h 4908550"/>
              <a:gd name="connsiteX168" fmla="*/ 427177 w 9431477"/>
              <a:gd name="connsiteY168" fmla="*/ 1009650 h 4908550"/>
              <a:gd name="connsiteX169" fmla="*/ 376377 w 9431477"/>
              <a:gd name="connsiteY169" fmla="*/ 895350 h 4908550"/>
              <a:gd name="connsiteX170" fmla="*/ 312877 w 9431477"/>
              <a:gd name="connsiteY170" fmla="*/ 768350 h 4908550"/>
              <a:gd name="connsiteX171" fmla="*/ 262077 w 9431477"/>
              <a:gd name="connsiteY171" fmla="*/ 641350 h 4908550"/>
              <a:gd name="connsiteX172" fmla="*/ 211277 w 9431477"/>
              <a:gd name="connsiteY172" fmla="*/ 527050 h 4908550"/>
              <a:gd name="connsiteX173" fmla="*/ 147777 w 9431477"/>
              <a:gd name="connsiteY173" fmla="*/ 425450 h 4908550"/>
              <a:gd name="connsiteX174" fmla="*/ 96977 w 9431477"/>
              <a:gd name="connsiteY174" fmla="*/ 311150 h 4908550"/>
              <a:gd name="connsiteX175" fmla="*/ 58877 w 9431477"/>
              <a:gd name="connsiteY175" fmla="*/ 222250 h 4908550"/>
              <a:gd name="connsiteX176" fmla="*/ 33477 w 9431477"/>
              <a:gd name="connsiteY176" fmla="*/ 133350 h 490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</a:cxnLst>
            <a:rect l="l" t="t" r="r" b="b"/>
            <a:pathLst>
              <a:path w="9431477" h="4908550">
                <a:moveTo>
                  <a:pt x="0" y="0"/>
                </a:moveTo>
                <a:lnTo>
                  <a:pt x="2595687" y="0"/>
                </a:lnTo>
                <a:lnTo>
                  <a:pt x="2598877" y="6350"/>
                </a:lnTo>
                <a:lnTo>
                  <a:pt x="2675078" y="120650"/>
                </a:lnTo>
                <a:lnTo>
                  <a:pt x="2738577" y="209550"/>
                </a:lnTo>
                <a:lnTo>
                  <a:pt x="2802077" y="298450"/>
                </a:lnTo>
                <a:lnTo>
                  <a:pt x="2890977" y="387350"/>
                </a:lnTo>
                <a:lnTo>
                  <a:pt x="2979877" y="450850"/>
                </a:lnTo>
                <a:lnTo>
                  <a:pt x="3068778" y="501650"/>
                </a:lnTo>
                <a:lnTo>
                  <a:pt x="3144977" y="539750"/>
                </a:lnTo>
                <a:lnTo>
                  <a:pt x="3246577" y="590550"/>
                </a:lnTo>
                <a:lnTo>
                  <a:pt x="3360877" y="641350"/>
                </a:lnTo>
                <a:lnTo>
                  <a:pt x="3475177" y="679450"/>
                </a:lnTo>
                <a:lnTo>
                  <a:pt x="3589477" y="717550"/>
                </a:lnTo>
                <a:lnTo>
                  <a:pt x="3716477" y="742950"/>
                </a:lnTo>
                <a:lnTo>
                  <a:pt x="3805377" y="755650"/>
                </a:lnTo>
                <a:lnTo>
                  <a:pt x="3906977" y="781050"/>
                </a:lnTo>
                <a:lnTo>
                  <a:pt x="4008577" y="793750"/>
                </a:lnTo>
                <a:lnTo>
                  <a:pt x="4097477" y="819150"/>
                </a:lnTo>
                <a:lnTo>
                  <a:pt x="4186377" y="844550"/>
                </a:lnTo>
                <a:lnTo>
                  <a:pt x="4275277" y="857250"/>
                </a:lnTo>
                <a:lnTo>
                  <a:pt x="4364177" y="869950"/>
                </a:lnTo>
                <a:lnTo>
                  <a:pt x="4453077" y="882650"/>
                </a:lnTo>
                <a:lnTo>
                  <a:pt x="4529277" y="882650"/>
                </a:lnTo>
                <a:lnTo>
                  <a:pt x="4605477" y="882650"/>
                </a:lnTo>
                <a:lnTo>
                  <a:pt x="4707077" y="882650"/>
                </a:lnTo>
                <a:lnTo>
                  <a:pt x="4834077" y="882650"/>
                </a:lnTo>
                <a:lnTo>
                  <a:pt x="4948377" y="882650"/>
                </a:lnTo>
                <a:lnTo>
                  <a:pt x="5088077" y="895350"/>
                </a:lnTo>
                <a:lnTo>
                  <a:pt x="5227777" y="920750"/>
                </a:lnTo>
                <a:lnTo>
                  <a:pt x="5354777" y="946150"/>
                </a:lnTo>
                <a:lnTo>
                  <a:pt x="5494477" y="971550"/>
                </a:lnTo>
                <a:lnTo>
                  <a:pt x="5621477" y="996950"/>
                </a:lnTo>
                <a:lnTo>
                  <a:pt x="5735777" y="1022350"/>
                </a:lnTo>
                <a:lnTo>
                  <a:pt x="5862777" y="1060450"/>
                </a:lnTo>
                <a:lnTo>
                  <a:pt x="6002477" y="1085850"/>
                </a:lnTo>
                <a:lnTo>
                  <a:pt x="6154877" y="1111250"/>
                </a:lnTo>
                <a:lnTo>
                  <a:pt x="6307277" y="1136650"/>
                </a:lnTo>
                <a:lnTo>
                  <a:pt x="6510477" y="1187450"/>
                </a:lnTo>
                <a:lnTo>
                  <a:pt x="6751777" y="1238250"/>
                </a:lnTo>
                <a:lnTo>
                  <a:pt x="6980377" y="1289050"/>
                </a:lnTo>
                <a:lnTo>
                  <a:pt x="7221677" y="1339850"/>
                </a:lnTo>
                <a:lnTo>
                  <a:pt x="7450277" y="1390650"/>
                </a:lnTo>
                <a:lnTo>
                  <a:pt x="7628077" y="1441450"/>
                </a:lnTo>
                <a:lnTo>
                  <a:pt x="7780477" y="1504950"/>
                </a:lnTo>
                <a:lnTo>
                  <a:pt x="7920177" y="1555750"/>
                </a:lnTo>
                <a:lnTo>
                  <a:pt x="8059877" y="1619250"/>
                </a:lnTo>
                <a:lnTo>
                  <a:pt x="8186877" y="1670050"/>
                </a:lnTo>
                <a:lnTo>
                  <a:pt x="8313877" y="1720850"/>
                </a:lnTo>
                <a:lnTo>
                  <a:pt x="8440877" y="1797050"/>
                </a:lnTo>
                <a:lnTo>
                  <a:pt x="8542477" y="1860550"/>
                </a:lnTo>
                <a:lnTo>
                  <a:pt x="8669477" y="1949450"/>
                </a:lnTo>
                <a:lnTo>
                  <a:pt x="8783777" y="2038350"/>
                </a:lnTo>
                <a:lnTo>
                  <a:pt x="8872677" y="2139950"/>
                </a:lnTo>
                <a:lnTo>
                  <a:pt x="8974277" y="2216150"/>
                </a:lnTo>
                <a:lnTo>
                  <a:pt x="9037777" y="2292350"/>
                </a:lnTo>
                <a:lnTo>
                  <a:pt x="9101277" y="2381250"/>
                </a:lnTo>
                <a:lnTo>
                  <a:pt x="9177477" y="2508250"/>
                </a:lnTo>
                <a:lnTo>
                  <a:pt x="9202877" y="2584450"/>
                </a:lnTo>
                <a:lnTo>
                  <a:pt x="9266377" y="2711450"/>
                </a:lnTo>
                <a:lnTo>
                  <a:pt x="9304477" y="2813050"/>
                </a:lnTo>
                <a:lnTo>
                  <a:pt x="9329877" y="2901950"/>
                </a:lnTo>
                <a:lnTo>
                  <a:pt x="9355277" y="2990850"/>
                </a:lnTo>
                <a:lnTo>
                  <a:pt x="9380677" y="3092450"/>
                </a:lnTo>
                <a:lnTo>
                  <a:pt x="9406077" y="3194050"/>
                </a:lnTo>
                <a:lnTo>
                  <a:pt x="9418777" y="3295650"/>
                </a:lnTo>
                <a:lnTo>
                  <a:pt x="9431477" y="3397250"/>
                </a:lnTo>
                <a:lnTo>
                  <a:pt x="9431477" y="3524250"/>
                </a:lnTo>
                <a:lnTo>
                  <a:pt x="9431477" y="3613150"/>
                </a:lnTo>
                <a:lnTo>
                  <a:pt x="9431477" y="3689350"/>
                </a:lnTo>
                <a:lnTo>
                  <a:pt x="9431477" y="3790950"/>
                </a:lnTo>
                <a:lnTo>
                  <a:pt x="9431477" y="3892550"/>
                </a:lnTo>
                <a:lnTo>
                  <a:pt x="9431477" y="3981450"/>
                </a:lnTo>
                <a:lnTo>
                  <a:pt x="9431477" y="4083050"/>
                </a:lnTo>
                <a:lnTo>
                  <a:pt x="9431477" y="4184650"/>
                </a:lnTo>
                <a:lnTo>
                  <a:pt x="9431477" y="4324350"/>
                </a:lnTo>
                <a:lnTo>
                  <a:pt x="9406077" y="4413250"/>
                </a:lnTo>
                <a:lnTo>
                  <a:pt x="9342577" y="4527550"/>
                </a:lnTo>
                <a:lnTo>
                  <a:pt x="9228277" y="4603750"/>
                </a:lnTo>
                <a:lnTo>
                  <a:pt x="9152077" y="4641850"/>
                </a:lnTo>
                <a:lnTo>
                  <a:pt x="9050477" y="4679950"/>
                </a:lnTo>
                <a:lnTo>
                  <a:pt x="8936177" y="4718050"/>
                </a:lnTo>
                <a:lnTo>
                  <a:pt x="8834577" y="4743450"/>
                </a:lnTo>
                <a:lnTo>
                  <a:pt x="8745677" y="4768850"/>
                </a:lnTo>
                <a:lnTo>
                  <a:pt x="8669477" y="4781550"/>
                </a:lnTo>
                <a:lnTo>
                  <a:pt x="8580577" y="4832350"/>
                </a:lnTo>
                <a:lnTo>
                  <a:pt x="8491677" y="4870450"/>
                </a:lnTo>
                <a:lnTo>
                  <a:pt x="8402777" y="4883150"/>
                </a:lnTo>
                <a:lnTo>
                  <a:pt x="8326577" y="4895850"/>
                </a:lnTo>
                <a:lnTo>
                  <a:pt x="8237677" y="4908550"/>
                </a:lnTo>
                <a:lnTo>
                  <a:pt x="8072577" y="4908550"/>
                </a:lnTo>
                <a:lnTo>
                  <a:pt x="7932877" y="4908550"/>
                </a:lnTo>
                <a:lnTo>
                  <a:pt x="7780477" y="4895850"/>
                </a:lnTo>
                <a:lnTo>
                  <a:pt x="7704277" y="4883150"/>
                </a:lnTo>
                <a:lnTo>
                  <a:pt x="7615377" y="4870450"/>
                </a:lnTo>
                <a:lnTo>
                  <a:pt x="7526477" y="4870450"/>
                </a:lnTo>
                <a:lnTo>
                  <a:pt x="7450277" y="4870450"/>
                </a:lnTo>
                <a:lnTo>
                  <a:pt x="7348677" y="4870450"/>
                </a:lnTo>
                <a:lnTo>
                  <a:pt x="7259777" y="4870450"/>
                </a:lnTo>
                <a:lnTo>
                  <a:pt x="7183577" y="4870450"/>
                </a:lnTo>
                <a:lnTo>
                  <a:pt x="7107377" y="4870450"/>
                </a:lnTo>
                <a:lnTo>
                  <a:pt x="6967677" y="4845050"/>
                </a:lnTo>
                <a:lnTo>
                  <a:pt x="6878777" y="4819650"/>
                </a:lnTo>
                <a:lnTo>
                  <a:pt x="6789877" y="4806950"/>
                </a:lnTo>
                <a:lnTo>
                  <a:pt x="6662877" y="4781550"/>
                </a:lnTo>
                <a:lnTo>
                  <a:pt x="6586677" y="4756150"/>
                </a:lnTo>
                <a:lnTo>
                  <a:pt x="6497777" y="4743450"/>
                </a:lnTo>
                <a:lnTo>
                  <a:pt x="6396177" y="4730750"/>
                </a:lnTo>
                <a:lnTo>
                  <a:pt x="6294577" y="4705350"/>
                </a:lnTo>
                <a:lnTo>
                  <a:pt x="6192977" y="4692650"/>
                </a:lnTo>
                <a:lnTo>
                  <a:pt x="6078677" y="4667250"/>
                </a:lnTo>
                <a:lnTo>
                  <a:pt x="5989777" y="4641850"/>
                </a:lnTo>
                <a:lnTo>
                  <a:pt x="5900877" y="4616450"/>
                </a:lnTo>
                <a:lnTo>
                  <a:pt x="5811977" y="4591050"/>
                </a:lnTo>
                <a:lnTo>
                  <a:pt x="5672277" y="4527550"/>
                </a:lnTo>
                <a:lnTo>
                  <a:pt x="5596077" y="4502150"/>
                </a:lnTo>
                <a:lnTo>
                  <a:pt x="5456377" y="4476750"/>
                </a:lnTo>
                <a:lnTo>
                  <a:pt x="5380177" y="4451350"/>
                </a:lnTo>
                <a:lnTo>
                  <a:pt x="5303977" y="4425950"/>
                </a:lnTo>
                <a:lnTo>
                  <a:pt x="5227777" y="4413250"/>
                </a:lnTo>
                <a:lnTo>
                  <a:pt x="5113477" y="4387850"/>
                </a:lnTo>
                <a:lnTo>
                  <a:pt x="4986477" y="4375150"/>
                </a:lnTo>
                <a:lnTo>
                  <a:pt x="4910277" y="4349750"/>
                </a:lnTo>
                <a:lnTo>
                  <a:pt x="4834077" y="4337050"/>
                </a:lnTo>
                <a:lnTo>
                  <a:pt x="4757877" y="4311650"/>
                </a:lnTo>
                <a:lnTo>
                  <a:pt x="4630877" y="4260850"/>
                </a:lnTo>
                <a:lnTo>
                  <a:pt x="4554677" y="4235450"/>
                </a:lnTo>
                <a:lnTo>
                  <a:pt x="4414977" y="4171950"/>
                </a:lnTo>
                <a:lnTo>
                  <a:pt x="4275277" y="4108450"/>
                </a:lnTo>
                <a:lnTo>
                  <a:pt x="4199077" y="4070350"/>
                </a:lnTo>
                <a:lnTo>
                  <a:pt x="4122877" y="4019550"/>
                </a:lnTo>
                <a:lnTo>
                  <a:pt x="4046677" y="3981450"/>
                </a:lnTo>
                <a:lnTo>
                  <a:pt x="3970477" y="3930650"/>
                </a:lnTo>
                <a:lnTo>
                  <a:pt x="3843477" y="3841750"/>
                </a:lnTo>
                <a:lnTo>
                  <a:pt x="3716477" y="3752850"/>
                </a:lnTo>
                <a:lnTo>
                  <a:pt x="3614877" y="3663950"/>
                </a:lnTo>
                <a:lnTo>
                  <a:pt x="3525977" y="3587750"/>
                </a:lnTo>
                <a:lnTo>
                  <a:pt x="3437077" y="3549650"/>
                </a:lnTo>
                <a:lnTo>
                  <a:pt x="3322777" y="3498850"/>
                </a:lnTo>
                <a:lnTo>
                  <a:pt x="3208477" y="3448050"/>
                </a:lnTo>
                <a:lnTo>
                  <a:pt x="3106877" y="3384550"/>
                </a:lnTo>
                <a:lnTo>
                  <a:pt x="3017977" y="3333750"/>
                </a:lnTo>
                <a:lnTo>
                  <a:pt x="2903677" y="3270250"/>
                </a:lnTo>
                <a:lnTo>
                  <a:pt x="2814777" y="3232150"/>
                </a:lnTo>
                <a:lnTo>
                  <a:pt x="2700477" y="3194050"/>
                </a:lnTo>
                <a:lnTo>
                  <a:pt x="2573477" y="3143250"/>
                </a:lnTo>
                <a:lnTo>
                  <a:pt x="2459178" y="3092450"/>
                </a:lnTo>
                <a:lnTo>
                  <a:pt x="2344877" y="3016250"/>
                </a:lnTo>
                <a:lnTo>
                  <a:pt x="2230578" y="2952750"/>
                </a:lnTo>
                <a:lnTo>
                  <a:pt x="2128977" y="2876550"/>
                </a:lnTo>
                <a:lnTo>
                  <a:pt x="2014677" y="2813050"/>
                </a:lnTo>
                <a:lnTo>
                  <a:pt x="1913077" y="2749550"/>
                </a:lnTo>
                <a:lnTo>
                  <a:pt x="1811477" y="2673350"/>
                </a:lnTo>
                <a:lnTo>
                  <a:pt x="1709877" y="2609850"/>
                </a:lnTo>
                <a:lnTo>
                  <a:pt x="1595577" y="2533650"/>
                </a:lnTo>
                <a:lnTo>
                  <a:pt x="1506677" y="2444750"/>
                </a:lnTo>
                <a:lnTo>
                  <a:pt x="1392377" y="2368550"/>
                </a:lnTo>
                <a:lnTo>
                  <a:pt x="1290777" y="2266950"/>
                </a:lnTo>
                <a:lnTo>
                  <a:pt x="1189177" y="2178050"/>
                </a:lnTo>
                <a:lnTo>
                  <a:pt x="1087577" y="2076450"/>
                </a:lnTo>
                <a:lnTo>
                  <a:pt x="998677" y="1962150"/>
                </a:lnTo>
                <a:lnTo>
                  <a:pt x="897077" y="1860550"/>
                </a:lnTo>
                <a:lnTo>
                  <a:pt x="808177" y="1746250"/>
                </a:lnTo>
                <a:lnTo>
                  <a:pt x="744677" y="1631950"/>
                </a:lnTo>
                <a:lnTo>
                  <a:pt x="681177" y="1504950"/>
                </a:lnTo>
                <a:lnTo>
                  <a:pt x="604977" y="1390650"/>
                </a:lnTo>
                <a:lnTo>
                  <a:pt x="541477" y="1263650"/>
                </a:lnTo>
                <a:lnTo>
                  <a:pt x="477977" y="1136650"/>
                </a:lnTo>
                <a:lnTo>
                  <a:pt x="427177" y="1009650"/>
                </a:lnTo>
                <a:lnTo>
                  <a:pt x="376377" y="895350"/>
                </a:lnTo>
                <a:lnTo>
                  <a:pt x="312877" y="768350"/>
                </a:lnTo>
                <a:lnTo>
                  <a:pt x="262077" y="641350"/>
                </a:lnTo>
                <a:lnTo>
                  <a:pt x="211277" y="527050"/>
                </a:lnTo>
                <a:lnTo>
                  <a:pt x="147777" y="425450"/>
                </a:lnTo>
                <a:lnTo>
                  <a:pt x="96977" y="311150"/>
                </a:lnTo>
                <a:lnTo>
                  <a:pt x="58877" y="222250"/>
                </a:lnTo>
                <a:lnTo>
                  <a:pt x="33477" y="133350"/>
                </a:lnTo>
                <a:close/>
              </a:path>
            </a:pathLst>
          </a:custGeom>
          <a:solidFill>
            <a:srgbClr val="16100A"/>
          </a:solidFill>
          <a:ln>
            <a:noFill/>
          </a:ln>
          <a:effectLst>
            <a:softEdge rad="3937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3851275" y="0"/>
            <a:ext cx="8340725" cy="6858000"/>
          </a:xfrm>
          <a:prstGeom prst="rect">
            <a:avLst/>
          </a:prstGeom>
          <a:gradFill>
            <a:gsLst>
              <a:gs pos="0">
                <a:srgbClr val="16100A">
                  <a:alpha val="50000"/>
                </a:srgbClr>
              </a:gs>
              <a:gs pos="100000">
                <a:srgbClr val="16100A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cs typeface="汉仪中宋简" panose="02010600000101010101" charset="-128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4441370" y="3429000"/>
            <a:ext cx="6936600" cy="2266200"/>
          </a:xfrm>
        </p:spPr>
        <p:txBody>
          <a:bodyPr wrap="square" anchor="t">
            <a:normAutofit/>
          </a:bodyPr>
          <a:lstStyle>
            <a:lvl1pPr algn="r">
              <a:defRPr sz="5400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2"/>
                    </a:gs>
                  </a:gsLst>
                  <a:lin ang="0" scaled="1"/>
                  <a:tileRect/>
                </a:gra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6640870" y="2068475"/>
            <a:ext cx="4737100" cy="1308138"/>
          </a:xfrm>
        </p:spPr>
        <p:txBody>
          <a:bodyPr wrap="none" anchor="b">
            <a:normAutofit/>
          </a:bodyPr>
          <a:lstStyle>
            <a:lvl1pPr marL="0" indent="0" algn="r">
              <a:buNone/>
              <a:defRPr sz="6000"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2"/>
                    </a:gs>
                  </a:gsLst>
                  <a:lin ang="0" scaled="1"/>
                </a:gra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  <a:latin typeface="+mn-lt"/>
                <a:ea typeface="+mn-e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VCG41N1369525722 [转换]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90000"/>
          </a:blip>
          <a:srcRect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3" name="圆角矩形 135"/>
          <p:cNvSpPr/>
          <p:nvPr userDrawn="1">
            <p:custDataLst>
              <p:tags r:id="rId4"/>
            </p:custDataLst>
          </p:nvPr>
        </p:nvSpPr>
        <p:spPr>
          <a:xfrm>
            <a:off x="10668000" y="5398135"/>
            <a:ext cx="285115" cy="285115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400" kern="1200">
              <a:cs typeface="汉仪中宋简" panose="02010600000101010101" charset="-128"/>
              <a:sym typeface="+mn-ea"/>
            </a:endParaRPr>
          </a:p>
        </p:txBody>
      </p:sp>
      <p:sp>
        <p:nvSpPr>
          <p:cNvPr id="19" name="矩形 18"/>
          <p:cNvSpPr/>
          <p:nvPr userDrawn="1">
            <p:custDataLst>
              <p:tags r:id="rId5"/>
            </p:custDataLst>
          </p:nvPr>
        </p:nvSpPr>
        <p:spPr>
          <a:xfrm>
            <a:off x="3752850" y="4972050"/>
            <a:ext cx="7200000" cy="54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400" kern="1200">
              <a:cs typeface="汉仪中宋简" panose="02010600000101010101" charset="-128"/>
              <a:sym typeface="+mn-ea"/>
            </a:endParaRPr>
          </a:p>
        </p:txBody>
      </p:sp>
      <p:sp>
        <p:nvSpPr>
          <p:cNvPr id="3" name="任意多边形 2"/>
          <p:cNvSpPr/>
          <p:nvPr userDrawn="1">
            <p:custDataLst>
              <p:tags r:id="rId6"/>
            </p:custDataLst>
          </p:nvPr>
        </p:nvSpPr>
        <p:spPr>
          <a:xfrm rot="2700000">
            <a:off x="10724515" y="5488305"/>
            <a:ext cx="102870" cy="102870"/>
          </a:xfrm>
          <a:custGeom>
            <a:avLst/>
            <a:gdLst>
              <a:gd name="connsiteX0" fmla="*/ 0 w 162"/>
              <a:gd name="connsiteY0" fmla="*/ 0 h 162"/>
              <a:gd name="connsiteX1" fmla="*/ 162 w 162"/>
              <a:gd name="connsiteY1" fmla="*/ 0 h 162"/>
              <a:gd name="connsiteX2" fmla="*/ 162 w 162"/>
              <a:gd name="connsiteY2" fmla="*/ 162 h 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2" h="162">
                <a:moveTo>
                  <a:pt x="0" y="0"/>
                </a:moveTo>
                <a:lnTo>
                  <a:pt x="162" y="0"/>
                </a:lnTo>
                <a:lnTo>
                  <a:pt x="162" y="162"/>
                </a:lnTo>
              </a:path>
            </a:pathLst>
          </a:cu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7"/>
            </p:custDataLst>
          </p:nvPr>
        </p:nvSpPr>
        <p:spPr>
          <a:xfrm>
            <a:off x="3439160" y="3051531"/>
            <a:ext cx="7513656" cy="1800000"/>
          </a:xfrm>
        </p:spPr>
        <p:txBody>
          <a:bodyPr wrap="square" anchor="b">
            <a:normAutofit/>
          </a:bodyPr>
          <a:lstStyle>
            <a:lvl1pPr algn="r">
              <a:lnSpc>
                <a:spcPct val="100000"/>
              </a:lnSpc>
              <a:defRPr sz="6600"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2"/>
                    </a:gs>
                  </a:gsLst>
                  <a:lin ang="0" scaled="0"/>
                </a:gradFill>
              </a:defRPr>
            </a:lvl1pPr>
          </a:lstStyle>
          <a:p>
            <a:r>
              <a:rPr lang="zh-CN" altLang="en-US" dirty="0"/>
              <a:t>单击编辑母版标题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7686112" y="5320320"/>
            <a:ext cx="2880000" cy="5040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latin typeface="+mn-lt"/>
                <a:ea typeface="+mn-e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latin typeface="+mn-lt"/>
                <a:ea typeface="+mn-e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+mn-lt"/>
                <a:ea typeface="+mn-ea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+mn-lt"/>
                <a:ea typeface="+mn-ea"/>
              </a:defRPr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+mn-lt"/>
                <a:ea typeface="+mn-e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>
                <a:latin typeface="+mj-lt"/>
                <a:ea typeface="+mj-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+mn-lt"/>
                <a:ea typeface="+mn-ea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0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9.xml"/><Relationship Id="rId8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11.xml"/><Relationship Id="rId20" Type="http://schemas.openxmlformats.org/officeDocument/2006/relationships/tags" Target="../tags/tag97.xml"/><Relationship Id="rId2" Type="http://schemas.openxmlformats.org/officeDocument/2006/relationships/slideLayout" Target="../slideLayouts/slideLayout22.xml"/><Relationship Id="rId19" Type="http://schemas.openxmlformats.org/officeDocument/2006/relationships/tags" Target="../tags/tag96.xml"/><Relationship Id="rId18" Type="http://schemas.openxmlformats.org/officeDocument/2006/relationships/tags" Target="../tags/tag95.xml"/><Relationship Id="rId17" Type="http://schemas.openxmlformats.org/officeDocument/2006/relationships/tags" Target="../tags/tag94.xml"/><Relationship Id="rId16" Type="http://schemas.openxmlformats.org/officeDocument/2006/relationships/tags" Target="../tags/tag93.xml"/><Relationship Id="rId15" Type="http://schemas.openxmlformats.org/officeDocument/2006/relationships/tags" Target="../tags/tag92.xml"/><Relationship Id="rId14" Type="http://schemas.openxmlformats.org/officeDocument/2006/relationships/image" Target="../media/image4.jpeg"/><Relationship Id="rId13" Type="http://schemas.openxmlformats.org/officeDocument/2006/relationships/tags" Target="../tags/tag91.xml"/><Relationship Id="rId12" Type="http://schemas.openxmlformats.org/officeDocument/2006/relationships/tags" Target="../tags/tag90.xml"/><Relationship Id="rId11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+mn-lt"/>
                <a:ea typeface="+mn-ea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+mn-lt"/>
                <a:ea typeface="+mn-ea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+mn-lt"/>
                <a:ea typeface="+mn-ea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+mj-lt"/>
          <a:ea typeface="+mj-ea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+mn-lt"/>
          <a:ea typeface="+mn-ea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g_#color_$dk2_$dk2_4-2092&amp;857"/>
          <p:cNvSpPr/>
          <p:nvPr userDrawn="1">
            <p:custDataLst>
              <p:tags r:id="rId2"/>
            </p:custData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gradFill>
            <a:gsLst>
              <a:gs pos="0">
                <a:schemeClr val="bg2">
                  <a:lumMod val="75000"/>
                  <a:lumOff val="25000"/>
                </a:schemeClr>
              </a:gs>
              <a:gs pos="90000">
                <a:schemeClr val="bg2"/>
              </a:gs>
            </a:gsLst>
            <a:lin ang="9801806" scaled="0"/>
          </a:gra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lstStyle/>
          <a:p>
            <a:pPr defTabSz="914400">
              <a:spcBef>
                <a:spcPct val="0"/>
              </a:spcBef>
              <a:spcAft>
                <a:spcPct val="0"/>
              </a:spcAft>
            </a:pPr>
            <a:endParaRPr lang="en-US" altLang="zh-CN" sz="1800" kern="1200">
              <a:sym typeface="+mn-ea"/>
            </a:endParaRPr>
          </a:p>
        </p:txBody>
      </p:sp>
      <p:sp>
        <p:nvSpPr>
          <p:cNvPr id="11" name="Vector 16_#color_$dk2_4_$dk2_4_#shadow_$dk1-2094&amp;1251"/>
          <p:cNvSpPr/>
          <p:nvPr userDrawn="1">
            <p:custDataLst>
              <p:tags r:id="rId3"/>
            </p:custDataLst>
          </p:nvPr>
        </p:nvSpPr>
        <p:spPr>
          <a:xfrm>
            <a:off x="7406640" y="0"/>
            <a:ext cx="4782312" cy="6858000"/>
          </a:xfrm>
          <a:custGeom>
            <a:avLst/>
            <a:gdLst/>
            <a:ahLst/>
            <a:cxnLst/>
            <a:rect l="l" t="t" r="r" b="b"/>
            <a:pathLst>
              <a:path w="4782312" h="6858000">
                <a:moveTo>
                  <a:pt x="0" y="6858000"/>
                </a:moveTo>
                <a:lnTo>
                  <a:pt x="3538728" y="6858000"/>
                </a:lnTo>
                <a:lnTo>
                  <a:pt x="4782312" y="4818888"/>
                </a:lnTo>
                <a:lnTo>
                  <a:pt x="4782312" y="0"/>
                </a:lnTo>
                <a:lnTo>
                  <a:pt x="4425696" y="0"/>
                </a:lnTo>
                <a:lnTo>
                  <a:pt x="0" y="6858000"/>
                </a:lnTo>
              </a:path>
            </a:pathLst>
          </a:custGeom>
          <a:gradFill>
            <a:gsLst>
              <a:gs pos="0">
                <a:schemeClr val="bg2">
                  <a:lumMod val="75000"/>
                  <a:lumOff val="25000"/>
                </a:schemeClr>
              </a:gs>
              <a:gs pos="100000">
                <a:schemeClr val="bg2">
                  <a:lumMod val="75000"/>
                  <a:lumOff val="25000"/>
                  <a:alpha val="0"/>
                </a:schemeClr>
              </a:gs>
            </a:gsLst>
            <a:lin ang="3911819" scaled="0"/>
          </a:gradFill>
          <a:ln w="25400">
            <a:noFill/>
          </a:ln>
          <a:effectLst>
            <a:outerShdw blurRad="254000" dist="127000" dir="5399999" algn="ctr" rotWithShape="0">
              <a:schemeClr val="bg2">
                <a:lumMod val="90000"/>
                <a:lumOff val="10000"/>
                <a:alpha val="3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endParaRPr lang="zh-CN" altLang="en-US" sz="1800" kern="1200">
              <a:sym typeface="+mn-ea"/>
            </a:endParaRPr>
          </a:p>
        </p:txBody>
      </p:sp>
      <p:sp>
        <p:nvSpPr>
          <p:cNvPr id="12" name="Vector 17_#color_$dk2_4_$dk2_4_#shadow_$dk1-2094&amp;1254"/>
          <p:cNvSpPr/>
          <p:nvPr userDrawn="1">
            <p:custDataLst>
              <p:tags r:id="rId4"/>
            </p:custDataLst>
          </p:nvPr>
        </p:nvSpPr>
        <p:spPr>
          <a:xfrm>
            <a:off x="8787384" y="1581912"/>
            <a:ext cx="3401568" cy="5276088"/>
          </a:xfrm>
          <a:custGeom>
            <a:avLst/>
            <a:gdLst/>
            <a:ahLst/>
            <a:cxnLst/>
            <a:rect l="l" t="t" r="r" b="b"/>
            <a:pathLst>
              <a:path w="3401568" h="5276088">
                <a:moveTo>
                  <a:pt x="0" y="5276088"/>
                </a:moveTo>
                <a:lnTo>
                  <a:pt x="1453896" y="5276088"/>
                </a:lnTo>
                <a:lnTo>
                  <a:pt x="3401568" y="2093976"/>
                </a:lnTo>
                <a:lnTo>
                  <a:pt x="3401568" y="0"/>
                </a:lnTo>
                <a:lnTo>
                  <a:pt x="0" y="5276088"/>
                </a:lnTo>
              </a:path>
            </a:pathLst>
          </a:custGeom>
          <a:gradFill>
            <a:gsLst>
              <a:gs pos="11904">
                <a:schemeClr val="bg2">
                  <a:lumMod val="75000"/>
                  <a:lumOff val="25000"/>
                </a:schemeClr>
              </a:gs>
              <a:gs pos="100000">
                <a:schemeClr val="bg2">
                  <a:lumMod val="75000"/>
                  <a:lumOff val="25000"/>
                </a:schemeClr>
              </a:gs>
            </a:gsLst>
            <a:lin ang="9138032" scaled="0"/>
          </a:gradFill>
          <a:ln w="25400">
            <a:noFill/>
          </a:ln>
          <a:effectLst>
            <a:outerShdw blurRad="254000" dist="127000" dir="5399999" algn="ctr" rotWithShape="0">
              <a:schemeClr val="bg2">
                <a:lumMod val="90000"/>
                <a:lumOff val="10000"/>
                <a:alpha val="3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endParaRPr lang="zh-CN" altLang="en-US" sz="1800" kern="1200">
              <a:sym typeface="+mn-ea"/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gradFill>
            <a:gsLst>
              <a:gs pos="6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latin typeface="+mn-ea"/>
          <a:ea typeface="+mn-ea"/>
          <a:cs typeface="+mn-ea"/>
          <a:sym typeface="+mn-ea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ea"/>
          <a:ea typeface="+mn-ea"/>
          <a:cs typeface="+mn-ea"/>
          <a:sym typeface="+mn-ea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ea"/>
          <a:ea typeface="+mn-ea"/>
          <a:cs typeface="+mn-ea"/>
          <a:sym typeface="+mn-ea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ea"/>
          <a:ea typeface="+mn-ea"/>
          <a:cs typeface="+mn-ea"/>
          <a:sym typeface="+mn-ea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ea"/>
          <a:ea typeface="+mn-ea"/>
          <a:cs typeface="+mn-ea"/>
          <a:sym typeface="+mn-ea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ea"/>
          <a:ea typeface="+mn-ea"/>
          <a:cs typeface="+mn-ea"/>
          <a:sym typeface="+mn-e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2A1E13"/>
              </a:gs>
              <a:gs pos="100000">
                <a:srgbClr val="2A1E13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  <p:pic>
        <p:nvPicPr>
          <p:cNvPr id="11" name="图片 10" descr="VCG41N1369525722 [转换]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/>
          <a:srcRect/>
          <a:stretch>
            <a:fillRect/>
          </a:stretch>
        </p:blipFill>
        <p:spPr>
          <a:xfrm>
            <a:off x="10076816" y="0"/>
            <a:ext cx="2115185" cy="1229213"/>
          </a:xfrm>
          <a:custGeom>
            <a:avLst/>
            <a:gdLst>
              <a:gd name="connsiteX0" fmla="*/ 0 w 2115185"/>
              <a:gd name="connsiteY0" fmla="*/ 0 h 1229213"/>
              <a:gd name="connsiteX1" fmla="*/ 2115185 w 2115185"/>
              <a:gd name="connsiteY1" fmla="*/ 0 h 1229213"/>
              <a:gd name="connsiteX2" fmla="*/ 2115185 w 2115185"/>
              <a:gd name="connsiteY2" fmla="*/ 1229213 h 1229213"/>
              <a:gd name="connsiteX3" fmla="*/ 2036035 w 2115185"/>
              <a:gd name="connsiteY3" fmla="*/ 1118305 h 1229213"/>
              <a:gd name="connsiteX4" fmla="*/ 23920 w 2115185"/>
              <a:gd name="connsiteY4" fmla="*/ 4745 h 1229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5185" h="1229213">
                <a:moveTo>
                  <a:pt x="0" y="0"/>
                </a:moveTo>
                <a:lnTo>
                  <a:pt x="2115185" y="0"/>
                </a:lnTo>
                <a:lnTo>
                  <a:pt x="2115185" y="1229213"/>
                </a:lnTo>
                <a:lnTo>
                  <a:pt x="2036035" y="1118305"/>
                </a:lnTo>
                <a:cubicBezTo>
                  <a:pt x="1631798" y="600126"/>
                  <a:pt x="922700" y="184698"/>
                  <a:pt x="23920" y="4745"/>
                </a:cubicBezTo>
                <a:close/>
              </a:path>
            </a:pathLst>
          </a:custGeom>
          <a:solidFill>
            <a:schemeClr val="tx1"/>
          </a:solidFill>
        </p:spPr>
      </p:pic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KSO_TEMPLATE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sym typeface="+mn-ea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1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tags" Target="../tags/tag209.xml"/><Relationship Id="rId7" Type="http://schemas.openxmlformats.org/officeDocument/2006/relationships/image" Target="../media/image51.svg"/><Relationship Id="rId6" Type="http://schemas.openxmlformats.org/officeDocument/2006/relationships/image" Target="../media/image50.png"/><Relationship Id="rId5" Type="http://schemas.openxmlformats.org/officeDocument/2006/relationships/tags" Target="../tags/tag208.xml"/><Relationship Id="rId4" Type="http://schemas.openxmlformats.org/officeDocument/2006/relationships/tags" Target="../tags/tag207.xml"/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7" Type="http://schemas.openxmlformats.org/officeDocument/2006/relationships/notesSlide" Target="../notesSlides/notesSlide10.xml"/><Relationship Id="rId16" Type="http://schemas.openxmlformats.org/officeDocument/2006/relationships/slideLayout" Target="../slideLayouts/slideLayout27.xml"/><Relationship Id="rId15" Type="http://schemas.openxmlformats.org/officeDocument/2006/relationships/tags" Target="../tags/tag214.xml"/><Relationship Id="rId14" Type="http://schemas.openxmlformats.org/officeDocument/2006/relationships/tags" Target="../tags/tag213.xml"/><Relationship Id="rId13" Type="http://schemas.openxmlformats.org/officeDocument/2006/relationships/tags" Target="../tags/tag212.xml"/><Relationship Id="rId12" Type="http://schemas.openxmlformats.org/officeDocument/2006/relationships/tags" Target="../tags/tag211.xml"/><Relationship Id="rId11" Type="http://schemas.openxmlformats.org/officeDocument/2006/relationships/image" Target="../media/image53.svg"/><Relationship Id="rId10" Type="http://schemas.openxmlformats.org/officeDocument/2006/relationships/image" Target="../media/image52.png"/><Relationship Id="rId1" Type="http://schemas.openxmlformats.org/officeDocument/2006/relationships/tags" Target="../tags/tag206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tags" Target="../tags/tag218.xml"/><Relationship Id="rId7" Type="http://schemas.openxmlformats.org/officeDocument/2006/relationships/image" Target="../media/image56.svg"/><Relationship Id="rId6" Type="http://schemas.openxmlformats.org/officeDocument/2006/relationships/image" Target="../media/image52.png"/><Relationship Id="rId5" Type="http://schemas.openxmlformats.org/officeDocument/2006/relationships/tags" Target="../tags/tag217.xml"/><Relationship Id="rId4" Type="http://schemas.openxmlformats.org/officeDocument/2006/relationships/tags" Target="../tags/tag216.xml"/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7" Type="http://schemas.openxmlformats.org/officeDocument/2006/relationships/notesSlide" Target="../notesSlides/notesSlide11.xml"/><Relationship Id="rId16" Type="http://schemas.openxmlformats.org/officeDocument/2006/relationships/slideLayout" Target="../slideLayouts/slideLayout27.xml"/><Relationship Id="rId15" Type="http://schemas.openxmlformats.org/officeDocument/2006/relationships/tags" Target="../tags/tag223.xml"/><Relationship Id="rId14" Type="http://schemas.openxmlformats.org/officeDocument/2006/relationships/tags" Target="../tags/tag222.xml"/><Relationship Id="rId13" Type="http://schemas.openxmlformats.org/officeDocument/2006/relationships/tags" Target="../tags/tag221.xml"/><Relationship Id="rId12" Type="http://schemas.openxmlformats.org/officeDocument/2006/relationships/tags" Target="../tags/tag220.xml"/><Relationship Id="rId11" Type="http://schemas.openxmlformats.org/officeDocument/2006/relationships/image" Target="../media/image57.svg"/><Relationship Id="rId10" Type="http://schemas.openxmlformats.org/officeDocument/2006/relationships/image" Target="../media/image14.png"/><Relationship Id="rId1" Type="http://schemas.openxmlformats.org/officeDocument/2006/relationships/tags" Target="../tags/tag215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4.xml"/><Relationship Id="rId2" Type="http://schemas.openxmlformats.org/officeDocument/2006/relationships/tags" Target="../tags/tag225.xml"/><Relationship Id="rId1" Type="http://schemas.openxmlformats.org/officeDocument/2006/relationships/tags" Target="../tags/tag22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22.xml"/><Relationship Id="rId6" Type="http://schemas.openxmlformats.org/officeDocument/2006/relationships/tags" Target="../tags/tag228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3" Type="http://schemas.openxmlformats.org/officeDocument/2006/relationships/image" Target="../media/image58.png"/><Relationship Id="rId2" Type="http://schemas.openxmlformats.org/officeDocument/2006/relationships/tags" Target="../tags/tag227.xml"/><Relationship Id="rId1" Type="http://schemas.openxmlformats.org/officeDocument/2006/relationships/tags" Target="../tags/tag22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7" Type="http://schemas.openxmlformats.org/officeDocument/2006/relationships/slideLayout" Target="../slideLayouts/slideLayout22.xml"/><Relationship Id="rId6" Type="http://schemas.openxmlformats.org/officeDocument/2006/relationships/tags" Target="../tags/tag231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3" Type="http://schemas.openxmlformats.org/officeDocument/2006/relationships/image" Target="../media/image61.png"/><Relationship Id="rId2" Type="http://schemas.openxmlformats.org/officeDocument/2006/relationships/tags" Target="../tags/tag230.xml"/><Relationship Id="rId1" Type="http://schemas.openxmlformats.org/officeDocument/2006/relationships/tags" Target="../tags/tag229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image" Target="../media/image65.svg"/><Relationship Id="rId7" Type="http://schemas.openxmlformats.org/officeDocument/2006/relationships/image" Target="../media/image64.png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4" Type="http://schemas.openxmlformats.org/officeDocument/2006/relationships/notesSlide" Target="../notesSlides/notesSlide15.xml"/><Relationship Id="rId43" Type="http://schemas.openxmlformats.org/officeDocument/2006/relationships/slideLayout" Target="../slideLayouts/slideLayout22.xml"/><Relationship Id="rId42" Type="http://schemas.openxmlformats.org/officeDocument/2006/relationships/tags" Target="../tags/tag261.xml"/><Relationship Id="rId41" Type="http://schemas.openxmlformats.org/officeDocument/2006/relationships/tags" Target="../tags/tag260.xml"/><Relationship Id="rId40" Type="http://schemas.openxmlformats.org/officeDocument/2006/relationships/tags" Target="../tags/tag259.xml"/><Relationship Id="rId4" Type="http://schemas.openxmlformats.org/officeDocument/2006/relationships/tags" Target="../tags/tag235.xml"/><Relationship Id="rId39" Type="http://schemas.openxmlformats.org/officeDocument/2006/relationships/tags" Target="../tags/tag258.xml"/><Relationship Id="rId38" Type="http://schemas.openxmlformats.org/officeDocument/2006/relationships/image" Target="../media/image29.svg"/><Relationship Id="rId37" Type="http://schemas.openxmlformats.org/officeDocument/2006/relationships/image" Target="../media/image72.png"/><Relationship Id="rId36" Type="http://schemas.openxmlformats.org/officeDocument/2006/relationships/tags" Target="../tags/tag257.xml"/><Relationship Id="rId35" Type="http://schemas.openxmlformats.org/officeDocument/2006/relationships/tags" Target="../tags/tag256.xml"/><Relationship Id="rId34" Type="http://schemas.openxmlformats.org/officeDocument/2006/relationships/tags" Target="../tags/tag255.xml"/><Relationship Id="rId33" Type="http://schemas.openxmlformats.org/officeDocument/2006/relationships/tags" Target="../tags/tag254.xml"/><Relationship Id="rId32" Type="http://schemas.openxmlformats.org/officeDocument/2006/relationships/image" Target="../media/image71.svg"/><Relationship Id="rId31" Type="http://schemas.openxmlformats.org/officeDocument/2006/relationships/image" Target="../media/image30.png"/><Relationship Id="rId30" Type="http://schemas.openxmlformats.org/officeDocument/2006/relationships/tags" Target="../tags/tag253.xml"/><Relationship Id="rId3" Type="http://schemas.openxmlformats.org/officeDocument/2006/relationships/tags" Target="../tags/tag234.xml"/><Relationship Id="rId29" Type="http://schemas.openxmlformats.org/officeDocument/2006/relationships/tags" Target="../tags/tag252.xml"/><Relationship Id="rId28" Type="http://schemas.openxmlformats.org/officeDocument/2006/relationships/tags" Target="../tags/tag251.xml"/><Relationship Id="rId27" Type="http://schemas.openxmlformats.org/officeDocument/2006/relationships/tags" Target="../tags/tag250.xml"/><Relationship Id="rId26" Type="http://schemas.openxmlformats.org/officeDocument/2006/relationships/image" Target="../media/image70.svg"/><Relationship Id="rId25" Type="http://schemas.openxmlformats.org/officeDocument/2006/relationships/image" Target="../media/image54.png"/><Relationship Id="rId24" Type="http://schemas.openxmlformats.org/officeDocument/2006/relationships/tags" Target="../tags/tag249.xml"/><Relationship Id="rId23" Type="http://schemas.openxmlformats.org/officeDocument/2006/relationships/tags" Target="../tags/tag248.xml"/><Relationship Id="rId22" Type="http://schemas.openxmlformats.org/officeDocument/2006/relationships/tags" Target="../tags/tag247.xml"/><Relationship Id="rId21" Type="http://schemas.openxmlformats.org/officeDocument/2006/relationships/tags" Target="../tags/tag246.xml"/><Relationship Id="rId20" Type="http://schemas.openxmlformats.org/officeDocument/2006/relationships/image" Target="../media/image69.svg"/><Relationship Id="rId2" Type="http://schemas.openxmlformats.org/officeDocument/2006/relationships/tags" Target="../tags/tag233.xml"/><Relationship Id="rId19" Type="http://schemas.openxmlformats.org/officeDocument/2006/relationships/image" Target="../media/image68.png"/><Relationship Id="rId18" Type="http://schemas.openxmlformats.org/officeDocument/2006/relationships/tags" Target="../tags/tag245.xml"/><Relationship Id="rId17" Type="http://schemas.openxmlformats.org/officeDocument/2006/relationships/tags" Target="../tags/tag244.xml"/><Relationship Id="rId16" Type="http://schemas.openxmlformats.org/officeDocument/2006/relationships/tags" Target="../tags/tag243.xml"/><Relationship Id="rId15" Type="http://schemas.openxmlformats.org/officeDocument/2006/relationships/tags" Target="../tags/tag242.xml"/><Relationship Id="rId14" Type="http://schemas.openxmlformats.org/officeDocument/2006/relationships/image" Target="../media/image67.svg"/><Relationship Id="rId13" Type="http://schemas.openxmlformats.org/officeDocument/2006/relationships/image" Target="../media/image66.png"/><Relationship Id="rId12" Type="http://schemas.openxmlformats.org/officeDocument/2006/relationships/tags" Target="../tags/tag241.xml"/><Relationship Id="rId11" Type="http://schemas.openxmlformats.org/officeDocument/2006/relationships/tags" Target="../tags/tag240.xml"/><Relationship Id="rId10" Type="http://schemas.openxmlformats.org/officeDocument/2006/relationships/tags" Target="../tags/tag239.xml"/><Relationship Id="rId1" Type="http://schemas.openxmlformats.org/officeDocument/2006/relationships/tags" Target="../tags/tag232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4.xml"/><Relationship Id="rId3" Type="http://schemas.openxmlformats.org/officeDocument/2006/relationships/tags" Target="../tags/tag264.xml"/><Relationship Id="rId2" Type="http://schemas.openxmlformats.org/officeDocument/2006/relationships/tags" Target="../tags/tag263.xml"/><Relationship Id="rId1" Type="http://schemas.openxmlformats.org/officeDocument/2006/relationships/tags" Target="../tags/tag262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71.xml"/><Relationship Id="rId8" Type="http://schemas.openxmlformats.org/officeDocument/2006/relationships/tags" Target="../tags/tag270.xml"/><Relationship Id="rId7" Type="http://schemas.openxmlformats.org/officeDocument/2006/relationships/tags" Target="../tags/tag269.xml"/><Relationship Id="rId6" Type="http://schemas.openxmlformats.org/officeDocument/2006/relationships/tags" Target="../tags/tag268.xml"/><Relationship Id="rId5" Type="http://schemas.openxmlformats.org/officeDocument/2006/relationships/image" Target="../media/image74.svg"/><Relationship Id="rId44" Type="http://schemas.openxmlformats.org/officeDocument/2006/relationships/notesSlide" Target="../notesSlides/notesSlide17.xml"/><Relationship Id="rId43" Type="http://schemas.openxmlformats.org/officeDocument/2006/relationships/slideLayout" Target="../slideLayouts/slideLayout27.xml"/><Relationship Id="rId42" Type="http://schemas.openxmlformats.org/officeDocument/2006/relationships/tags" Target="../tags/tag296.xml"/><Relationship Id="rId41" Type="http://schemas.openxmlformats.org/officeDocument/2006/relationships/tags" Target="../tags/tag295.xml"/><Relationship Id="rId40" Type="http://schemas.openxmlformats.org/officeDocument/2006/relationships/tags" Target="../tags/tag294.xml"/><Relationship Id="rId4" Type="http://schemas.openxmlformats.org/officeDocument/2006/relationships/image" Target="../media/image73.png"/><Relationship Id="rId39" Type="http://schemas.openxmlformats.org/officeDocument/2006/relationships/tags" Target="../tags/tag293.xml"/><Relationship Id="rId38" Type="http://schemas.openxmlformats.org/officeDocument/2006/relationships/tags" Target="../tags/tag292.xml"/><Relationship Id="rId37" Type="http://schemas.openxmlformats.org/officeDocument/2006/relationships/tags" Target="../tags/tag291.xml"/><Relationship Id="rId36" Type="http://schemas.openxmlformats.org/officeDocument/2006/relationships/image" Target="../media/image82.svg"/><Relationship Id="rId35" Type="http://schemas.openxmlformats.org/officeDocument/2006/relationships/image" Target="../media/image81.png"/><Relationship Id="rId34" Type="http://schemas.openxmlformats.org/officeDocument/2006/relationships/tags" Target="../tags/tag290.xml"/><Relationship Id="rId33" Type="http://schemas.openxmlformats.org/officeDocument/2006/relationships/tags" Target="../tags/tag289.xml"/><Relationship Id="rId32" Type="http://schemas.openxmlformats.org/officeDocument/2006/relationships/tags" Target="../tags/tag288.xml"/><Relationship Id="rId31" Type="http://schemas.openxmlformats.org/officeDocument/2006/relationships/tags" Target="../tags/tag287.xml"/><Relationship Id="rId30" Type="http://schemas.openxmlformats.org/officeDocument/2006/relationships/tags" Target="../tags/tag286.xml"/><Relationship Id="rId3" Type="http://schemas.openxmlformats.org/officeDocument/2006/relationships/tags" Target="../tags/tag267.xml"/><Relationship Id="rId29" Type="http://schemas.openxmlformats.org/officeDocument/2006/relationships/tags" Target="../tags/tag285.xml"/><Relationship Id="rId28" Type="http://schemas.openxmlformats.org/officeDocument/2006/relationships/image" Target="../media/image80.svg"/><Relationship Id="rId27" Type="http://schemas.openxmlformats.org/officeDocument/2006/relationships/image" Target="../media/image79.png"/><Relationship Id="rId26" Type="http://schemas.openxmlformats.org/officeDocument/2006/relationships/tags" Target="../tags/tag284.xml"/><Relationship Id="rId25" Type="http://schemas.openxmlformats.org/officeDocument/2006/relationships/tags" Target="../tags/tag283.xml"/><Relationship Id="rId24" Type="http://schemas.openxmlformats.org/officeDocument/2006/relationships/tags" Target="../tags/tag282.xml"/><Relationship Id="rId23" Type="http://schemas.openxmlformats.org/officeDocument/2006/relationships/tags" Target="../tags/tag281.xml"/><Relationship Id="rId22" Type="http://schemas.openxmlformats.org/officeDocument/2006/relationships/tags" Target="../tags/tag280.xml"/><Relationship Id="rId21" Type="http://schemas.openxmlformats.org/officeDocument/2006/relationships/tags" Target="../tags/tag279.xml"/><Relationship Id="rId20" Type="http://schemas.openxmlformats.org/officeDocument/2006/relationships/image" Target="../media/image78.svg"/><Relationship Id="rId2" Type="http://schemas.openxmlformats.org/officeDocument/2006/relationships/tags" Target="../tags/tag266.xml"/><Relationship Id="rId19" Type="http://schemas.openxmlformats.org/officeDocument/2006/relationships/image" Target="../media/image77.png"/><Relationship Id="rId18" Type="http://schemas.openxmlformats.org/officeDocument/2006/relationships/tags" Target="../tags/tag278.xml"/><Relationship Id="rId17" Type="http://schemas.openxmlformats.org/officeDocument/2006/relationships/tags" Target="../tags/tag277.xml"/><Relationship Id="rId16" Type="http://schemas.openxmlformats.org/officeDocument/2006/relationships/tags" Target="../tags/tag276.xml"/><Relationship Id="rId15" Type="http://schemas.openxmlformats.org/officeDocument/2006/relationships/tags" Target="../tags/tag275.xml"/><Relationship Id="rId14" Type="http://schemas.openxmlformats.org/officeDocument/2006/relationships/tags" Target="../tags/tag274.xml"/><Relationship Id="rId13" Type="http://schemas.openxmlformats.org/officeDocument/2006/relationships/tags" Target="../tags/tag273.xml"/><Relationship Id="rId12" Type="http://schemas.openxmlformats.org/officeDocument/2006/relationships/image" Target="../media/image76.svg"/><Relationship Id="rId11" Type="http://schemas.openxmlformats.org/officeDocument/2006/relationships/image" Target="../media/image75.png"/><Relationship Id="rId10" Type="http://schemas.openxmlformats.org/officeDocument/2006/relationships/tags" Target="../tags/tag272.xml"/><Relationship Id="rId1" Type="http://schemas.openxmlformats.org/officeDocument/2006/relationships/tags" Target="../tags/tag26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tags" Target="../tags/tag302.xml"/><Relationship Id="rId7" Type="http://schemas.openxmlformats.org/officeDocument/2006/relationships/tags" Target="../tags/tag301.xml"/><Relationship Id="rId6" Type="http://schemas.openxmlformats.org/officeDocument/2006/relationships/tags" Target="../tags/tag300.xml"/><Relationship Id="rId5" Type="http://schemas.openxmlformats.org/officeDocument/2006/relationships/tags" Target="../tags/tag299.xml"/><Relationship Id="rId4" Type="http://schemas.openxmlformats.org/officeDocument/2006/relationships/image" Target="../media/image84.svg"/><Relationship Id="rId3" Type="http://schemas.openxmlformats.org/officeDocument/2006/relationships/image" Target="../media/image83.png"/><Relationship Id="rId29" Type="http://schemas.openxmlformats.org/officeDocument/2006/relationships/notesSlide" Target="../notesSlides/notesSlide18.xml"/><Relationship Id="rId28" Type="http://schemas.openxmlformats.org/officeDocument/2006/relationships/slideLayout" Target="../slideLayouts/slideLayout27.xml"/><Relationship Id="rId27" Type="http://schemas.openxmlformats.org/officeDocument/2006/relationships/tags" Target="../tags/tag314.xml"/><Relationship Id="rId26" Type="http://schemas.openxmlformats.org/officeDocument/2006/relationships/image" Target="../media/image89.jpeg"/><Relationship Id="rId25" Type="http://schemas.openxmlformats.org/officeDocument/2006/relationships/tags" Target="../tags/tag313.xml"/><Relationship Id="rId24" Type="http://schemas.openxmlformats.org/officeDocument/2006/relationships/tags" Target="../tags/tag312.xml"/><Relationship Id="rId23" Type="http://schemas.openxmlformats.org/officeDocument/2006/relationships/tags" Target="../tags/tag311.xml"/><Relationship Id="rId22" Type="http://schemas.openxmlformats.org/officeDocument/2006/relationships/image" Target="../media/image88.svg"/><Relationship Id="rId21" Type="http://schemas.openxmlformats.org/officeDocument/2006/relationships/image" Target="../media/image87.png"/><Relationship Id="rId20" Type="http://schemas.openxmlformats.org/officeDocument/2006/relationships/tags" Target="../tags/tag310.xml"/><Relationship Id="rId2" Type="http://schemas.openxmlformats.org/officeDocument/2006/relationships/tags" Target="../tags/tag298.xml"/><Relationship Id="rId19" Type="http://schemas.openxmlformats.org/officeDocument/2006/relationships/tags" Target="../tags/tag309.xml"/><Relationship Id="rId18" Type="http://schemas.openxmlformats.org/officeDocument/2006/relationships/tags" Target="../tags/tag308.xml"/><Relationship Id="rId17" Type="http://schemas.openxmlformats.org/officeDocument/2006/relationships/tags" Target="../tags/tag307.xml"/><Relationship Id="rId16" Type="http://schemas.openxmlformats.org/officeDocument/2006/relationships/image" Target="../media/image86.svg"/><Relationship Id="rId15" Type="http://schemas.openxmlformats.org/officeDocument/2006/relationships/image" Target="../media/image66.png"/><Relationship Id="rId14" Type="http://schemas.openxmlformats.org/officeDocument/2006/relationships/tags" Target="../tags/tag306.xml"/><Relationship Id="rId13" Type="http://schemas.openxmlformats.org/officeDocument/2006/relationships/tags" Target="../tags/tag305.xml"/><Relationship Id="rId12" Type="http://schemas.openxmlformats.org/officeDocument/2006/relationships/tags" Target="../tags/tag304.xml"/><Relationship Id="rId11" Type="http://schemas.openxmlformats.org/officeDocument/2006/relationships/tags" Target="../tags/tag303.xml"/><Relationship Id="rId10" Type="http://schemas.openxmlformats.org/officeDocument/2006/relationships/image" Target="../media/image85.svg"/><Relationship Id="rId1" Type="http://schemas.openxmlformats.org/officeDocument/2006/relationships/tags" Target="../tags/tag297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323.xml"/><Relationship Id="rId8" Type="http://schemas.openxmlformats.org/officeDocument/2006/relationships/tags" Target="../tags/tag322.xml"/><Relationship Id="rId7" Type="http://schemas.openxmlformats.org/officeDocument/2006/relationships/tags" Target="../tags/tag321.xml"/><Relationship Id="rId6" Type="http://schemas.openxmlformats.org/officeDocument/2006/relationships/tags" Target="../tags/tag320.xml"/><Relationship Id="rId5" Type="http://schemas.openxmlformats.org/officeDocument/2006/relationships/tags" Target="../tags/tag319.xml"/><Relationship Id="rId4" Type="http://schemas.openxmlformats.org/officeDocument/2006/relationships/tags" Target="../tags/tag318.xml"/><Relationship Id="rId35" Type="http://schemas.openxmlformats.org/officeDocument/2006/relationships/notesSlide" Target="../notesSlides/notesSlide19.xml"/><Relationship Id="rId34" Type="http://schemas.openxmlformats.org/officeDocument/2006/relationships/slideLayout" Target="../slideLayouts/slideLayout22.xml"/><Relationship Id="rId33" Type="http://schemas.openxmlformats.org/officeDocument/2006/relationships/tags" Target="../tags/tag341.xml"/><Relationship Id="rId32" Type="http://schemas.openxmlformats.org/officeDocument/2006/relationships/tags" Target="../tags/tag340.xml"/><Relationship Id="rId31" Type="http://schemas.openxmlformats.org/officeDocument/2006/relationships/tags" Target="../tags/tag339.xml"/><Relationship Id="rId30" Type="http://schemas.openxmlformats.org/officeDocument/2006/relationships/tags" Target="../tags/tag338.xml"/><Relationship Id="rId3" Type="http://schemas.openxmlformats.org/officeDocument/2006/relationships/tags" Target="../tags/tag317.xml"/><Relationship Id="rId29" Type="http://schemas.openxmlformats.org/officeDocument/2006/relationships/image" Target="../media/image94.svg"/><Relationship Id="rId28" Type="http://schemas.openxmlformats.org/officeDocument/2006/relationships/image" Target="../media/image93.png"/><Relationship Id="rId27" Type="http://schemas.openxmlformats.org/officeDocument/2006/relationships/tags" Target="../tags/tag337.xml"/><Relationship Id="rId26" Type="http://schemas.openxmlformats.org/officeDocument/2006/relationships/tags" Target="../tags/tag336.xml"/><Relationship Id="rId25" Type="http://schemas.openxmlformats.org/officeDocument/2006/relationships/tags" Target="../tags/tag335.xml"/><Relationship Id="rId24" Type="http://schemas.openxmlformats.org/officeDocument/2006/relationships/tags" Target="../tags/tag334.xml"/><Relationship Id="rId23" Type="http://schemas.openxmlformats.org/officeDocument/2006/relationships/tags" Target="../tags/tag333.xml"/><Relationship Id="rId22" Type="http://schemas.openxmlformats.org/officeDocument/2006/relationships/image" Target="../media/image92.svg"/><Relationship Id="rId21" Type="http://schemas.openxmlformats.org/officeDocument/2006/relationships/image" Target="../media/image91.png"/><Relationship Id="rId20" Type="http://schemas.openxmlformats.org/officeDocument/2006/relationships/tags" Target="../tags/tag332.xml"/><Relationship Id="rId2" Type="http://schemas.openxmlformats.org/officeDocument/2006/relationships/tags" Target="../tags/tag316.xml"/><Relationship Id="rId19" Type="http://schemas.openxmlformats.org/officeDocument/2006/relationships/tags" Target="../tags/tag331.xml"/><Relationship Id="rId18" Type="http://schemas.openxmlformats.org/officeDocument/2006/relationships/tags" Target="../tags/tag330.xml"/><Relationship Id="rId17" Type="http://schemas.openxmlformats.org/officeDocument/2006/relationships/tags" Target="../tags/tag329.xml"/><Relationship Id="rId16" Type="http://schemas.openxmlformats.org/officeDocument/2006/relationships/tags" Target="../tags/tag328.xml"/><Relationship Id="rId15" Type="http://schemas.openxmlformats.org/officeDocument/2006/relationships/image" Target="../media/image90.svg"/><Relationship Id="rId14" Type="http://schemas.openxmlformats.org/officeDocument/2006/relationships/image" Target="../media/image52.png"/><Relationship Id="rId13" Type="http://schemas.openxmlformats.org/officeDocument/2006/relationships/tags" Target="../tags/tag327.xml"/><Relationship Id="rId12" Type="http://schemas.openxmlformats.org/officeDocument/2006/relationships/tags" Target="../tags/tag326.xml"/><Relationship Id="rId11" Type="http://schemas.openxmlformats.org/officeDocument/2006/relationships/tags" Target="../tags/tag325.xml"/><Relationship Id="rId10" Type="http://schemas.openxmlformats.org/officeDocument/2006/relationships/tags" Target="../tags/tag324.xml"/><Relationship Id="rId1" Type="http://schemas.openxmlformats.org/officeDocument/2006/relationships/tags" Target="../tags/tag31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0.xml"/><Relationship Id="rId8" Type="http://schemas.openxmlformats.org/officeDocument/2006/relationships/tags" Target="../tags/tag109.xml"/><Relationship Id="rId7" Type="http://schemas.openxmlformats.org/officeDocument/2006/relationships/tags" Target="../tags/tag108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23.xml"/><Relationship Id="rId10" Type="http://schemas.openxmlformats.org/officeDocument/2006/relationships/tags" Target="../tags/tag111.xml"/><Relationship Id="rId1" Type="http://schemas.openxmlformats.org/officeDocument/2006/relationships/tags" Target="../tags/tag10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346.xml"/><Relationship Id="rId8" Type="http://schemas.openxmlformats.org/officeDocument/2006/relationships/image" Target="../media/image97.svg"/><Relationship Id="rId7" Type="http://schemas.openxmlformats.org/officeDocument/2006/relationships/image" Target="../media/image96.png"/><Relationship Id="rId6" Type="http://schemas.openxmlformats.org/officeDocument/2006/relationships/tags" Target="../tags/tag345.xml"/><Relationship Id="rId5" Type="http://schemas.openxmlformats.org/officeDocument/2006/relationships/image" Target="../media/image95.svg"/><Relationship Id="rId4" Type="http://schemas.openxmlformats.org/officeDocument/2006/relationships/image" Target="../media/image52.png"/><Relationship Id="rId33" Type="http://schemas.openxmlformats.org/officeDocument/2006/relationships/notesSlide" Target="../notesSlides/notesSlide20.xml"/><Relationship Id="rId32" Type="http://schemas.openxmlformats.org/officeDocument/2006/relationships/slideLayout" Target="../slideLayouts/slideLayout22.xml"/><Relationship Id="rId31" Type="http://schemas.openxmlformats.org/officeDocument/2006/relationships/tags" Target="../tags/tag359.xml"/><Relationship Id="rId30" Type="http://schemas.openxmlformats.org/officeDocument/2006/relationships/image" Target="../media/image104.png"/><Relationship Id="rId3" Type="http://schemas.openxmlformats.org/officeDocument/2006/relationships/tags" Target="../tags/tag344.xml"/><Relationship Id="rId29" Type="http://schemas.openxmlformats.org/officeDocument/2006/relationships/tags" Target="../tags/tag358.xml"/><Relationship Id="rId28" Type="http://schemas.openxmlformats.org/officeDocument/2006/relationships/tags" Target="../tags/tag357.xml"/><Relationship Id="rId27" Type="http://schemas.openxmlformats.org/officeDocument/2006/relationships/image" Target="../media/image103.svg"/><Relationship Id="rId26" Type="http://schemas.openxmlformats.org/officeDocument/2006/relationships/image" Target="../media/image102.png"/><Relationship Id="rId25" Type="http://schemas.openxmlformats.org/officeDocument/2006/relationships/tags" Target="../tags/tag356.xml"/><Relationship Id="rId24" Type="http://schemas.openxmlformats.org/officeDocument/2006/relationships/tags" Target="../tags/tag355.xml"/><Relationship Id="rId23" Type="http://schemas.openxmlformats.org/officeDocument/2006/relationships/tags" Target="../tags/tag354.xml"/><Relationship Id="rId22" Type="http://schemas.openxmlformats.org/officeDocument/2006/relationships/image" Target="../media/image101.svg"/><Relationship Id="rId21" Type="http://schemas.openxmlformats.org/officeDocument/2006/relationships/image" Target="../media/image100.png"/><Relationship Id="rId20" Type="http://schemas.openxmlformats.org/officeDocument/2006/relationships/tags" Target="../tags/tag353.xml"/><Relationship Id="rId2" Type="http://schemas.openxmlformats.org/officeDocument/2006/relationships/tags" Target="../tags/tag343.xml"/><Relationship Id="rId19" Type="http://schemas.openxmlformats.org/officeDocument/2006/relationships/tags" Target="../tags/tag352.xml"/><Relationship Id="rId18" Type="http://schemas.openxmlformats.org/officeDocument/2006/relationships/tags" Target="../tags/tag351.xml"/><Relationship Id="rId17" Type="http://schemas.openxmlformats.org/officeDocument/2006/relationships/image" Target="../media/image99.svg"/><Relationship Id="rId16" Type="http://schemas.openxmlformats.org/officeDocument/2006/relationships/image" Target="../media/image83.png"/><Relationship Id="rId15" Type="http://schemas.openxmlformats.org/officeDocument/2006/relationships/tags" Target="../tags/tag350.xml"/><Relationship Id="rId14" Type="http://schemas.openxmlformats.org/officeDocument/2006/relationships/tags" Target="../tags/tag349.xml"/><Relationship Id="rId13" Type="http://schemas.openxmlformats.org/officeDocument/2006/relationships/tags" Target="../tags/tag348.xml"/><Relationship Id="rId12" Type="http://schemas.openxmlformats.org/officeDocument/2006/relationships/tags" Target="../tags/tag347.xml"/><Relationship Id="rId11" Type="http://schemas.openxmlformats.org/officeDocument/2006/relationships/image" Target="../media/image98.svg"/><Relationship Id="rId10" Type="http://schemas.openxmlformats.org/officeDocument/2006/relationships/image" Target="../media/image14.png"/><Relationship Id="rId1" Type="http://schemas.openxmlformats.org/officeDocument/2006/relationships/tags" Target="../tags/tag342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367.xml"/><Relationship Id="rId8" Type="http://schemas.openxmlformats.org/officeDocument/2006/relationships/tags" Target="../tags/tag366.xml"/><Relationship Id="rId7" Type="http://schemas.openxmlformats.org/officeDocument/2006/relationships/tags" Target="../tags/tag365.xml"/><Relationship Id="rId6" Type="http://schemas.openxmlformats.org/officeDocument/2006/relationships/tags" Target="../tags/tag364.xml"/><Relationship Id="rId5" Type="http://schemas.openxmlformats.org/officeDocument/2006/relationships/tags" Target="../tags/tag363.xml"/><Relationship Id="rId4" Type="http://schemas.openxmlformats.org/officeDocument/2006/relationships/tags" Target="../tags/tag362.xml"/><Relationship Id="rId3" Type="http://schemas.openxmlformats.org/officeDocument/2006/relationships/image" Target="../media/image105.jpeg"/><Relationship Id="rId2" Type="http://schemas.openxmlformats.org/officeDocument/2006/relationships/tags" Target="../tags/tag361.xml"/><Relationship Id="rId12" Type="http://schemas.openxmlformats.org/officeDocument/2006/relationships/notesSlide" Target="../notesSlides/notesSlide21.xml"/><Relationship Id="rId11" Type="http://schemas.openxmlformats.org/officeDocument/2006/relationships/slideLayout" Target="../slideLayouts/slideLayout22.xml"/><Relationship Id="rId10" Type="http://schemas.openxmlformats.org/officeDocument/2006/relationships/tags" Target="../tags/tag368.xml"/><Relationship Id="rId1" Type="http://schemas.openxmlformats.org/officeDocument/2006/relationships/tags" Target="../tags/tag360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377.xml"/><Relationship Id="rId8" Type="http://schemas.openxmlformats.org/officeDocument/2006/relationships/tags" Target="../tags/tag376.xml"/><Relationship Id="rId7" Type="http://schemas.openxmlformats.org/officeDocument/2006/relationships/tags" Target="../tags/tag375.xml"/><Relationship Id="rId6" Type="http://schemas.openxmlformats.org/officeDocument/2006/relationships/tags" Target="../tags/tag374.xml"/><Relationship Id="rId5" Type="http://schemas.openxmlformats.org/officeDocument/2006/relationships/tags" Target="../tags/tag373.xml"/><Relationship Id="rId4" Type="http://schemas.openxmlformats.org/officeDocument/2006/relationships/tags" Target="../tags/tag372.xml"/><Relationship Id="rId3" Type="http://schemas.openxmlformats.org/officeDocument/2006/relationships/tags" Target="../tags/tag371.xml"/><Relationship Id="rId2" Type="http://schemas.openxmlformats.org/officeDocument/2006/relationships/tags" Target="../tags/tag370.xml"/><Relationship Id="rId11" Type="http://schemas.openxmlformats.org/officeDocument/2006/relationships/notesSlide" Target="../notesSlides/notesSlide22.xml"/><Relationship Id="rId10" Type="http://schemas.openxmlformats.org/officeDocument/2006/relationships/slideLayout" Target="../slideLayouts/slideLayout22.xml"/><Relationship Id="rId1" Type="http://schemas.openxmlformats.org/officeDocument/2006/relationships/tags" Target="../tags/tag369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tags" Target="../tags/tag385.xml"/><Relationship Id="rId7" Type="http://schemas.openxmlformats.org/officeDocument/2006/relationships/tags" Target="../tags/tag384.xml"/><Relationship Id="rId6" Type="http://schemas.openxmlformats.org/officeDocument/2006/relationships/tags" Target="../tags/tag383.xml"/><Relationship Id="rId5" Type="http://schemas.openxmlformats.org/officeDocument/2006/relationships/tags" Target="../tags/tag382.xml"/><Relationship Id="rId4" Type="http://schemas.openxmlformats.org/officeDocument/2006/relationships/tags" Target="../tags/tag381.xml"/><Relationship Id="rId3" Type="http://schemas.openxmlformats.org/officeDocument/2006/relationships/tags" Target="../tags/tag380.xml"/><Relationship Id="rId2" Type="http://schemas.openxmlformats.org/officeDocument/2006/relationships/tags" Target="../tags/tag379.xml"/><Relationship Id="rId10" Type="http://schemas.openxmlformats.org/officeDocument/2006/relationships/notesSlide" Target="../notesSlides/notesSlide23.xml"/><Relationship Id="rId1" Type="http://schemas.openxmlformats.org/officeDocument/2006/relationships/tags" Target="../tags/tag378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4.xml"/><Relationship Id="rId8" Type="http://schemas.openxmlformats.org/officeDocument/2006/relationships/slideLayout" Target="../slideLayouts/slideLayout31.xml"/><Relationship Id="rId7" Type="http://schemas.openxmlformats.org/officeDocument/2006/relationships/tags" Target="../tags/tag390.xml"/><Relationship Id="rId6" Type="http://schemas.openxmlformats.org/officeDocument/2006/relationships/tags" Target="../tags/tag389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Relationship Id="rId3" Type="http://schemas.openxmlformats.org/officeDocument/2006/relationships/tags" Target="../tags/tag388.xml"/><Relationship Id="rId2" Type="http://schemas.openxmlformats.org/officeDocument/2006/relationships/tags" Target="../tags/tag387.xml"/><Relationship Id="rId1" Type="http://schemas.openxmlformats.org/officeDocument/2006/relationships/tags" Target="../tags/tag386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1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7.xml"/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image" Target="../media/image5.jpeg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8" Type="http://schemas.openxmlformats.org/officeDocument/2006/relationships/image" Target="../media/image9.svg"/><Relationship Id="rId7" Type="http://schemas.openxmlformats.org/officeDocument/2006/relationships/image" Target="../media/image8.png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image" Target="../media/image7.svg"/><Relationship Id="rId32" Type="http://schemas.openxmlformats.org/officeDocument/2006/relationships/notesSlide" Target="../notesSlides/notesSlide5.xml"/><Relationship Id="rId31" Type="http://schemas.openxmlformats.org/officeDocument/2006/relationships/slideLayout" Target="../slideLayouts/slideLayout27.xml"/><Relationship Id="rId30" Type="http://schemas.openxmlformats.org/officeDocument/2006/relationships/tags" Target="../tags/tag138.xml"/><Relationship Id="rId3" Type="http://schemas.openxmlformats.org/officeDocument/2006/relationships/image" Target="../media/image6.png"/><Relationship Id="rId29" Type="http://schemas.openxmlformats.org/officeDocument/2006/relationships/tags" Target="../tags/tag137.xml"/><Relationship Id="rId28" Type="http://schemas.openxmlformats.org/officeDocument/2006/relationships/tags" Target="../tags/tag136.xml"/><Relationship Id="rId27" Type="http://schemas.openxmlformats.org/officeDocument/2006/relationships/tags" Target="../tags/tag135.xml"/><Relationship Id="rId26" Type="http://schemas.openxmlformats.org/officeDocument/2006/relationships/tags" Target="../tags/tag134.xml"/><Relationship Id="rId25" Type="http://schemas.openxmlformats.org/officeDocument/2006/relationships/image" Target="../media/image16.svg"/><Relationship Id="rId24" Type="http://schemas.openxmlformats.org/officeDocument/2006/relationships/tags" Target="../tags/tag133.xml"/><Relationship Id="rId23" Type="http://schemas.openxmlformats.org/officeDocument/2006/relationships/tags" Target="../tags/tag132.xml"/><Relationship Id="rId22" Type="http://schemas.openxmlformats.org/officeDocument/2006/relationships/tags" Target="../tags/tag131.xml"/><Relationship Id="rId21" Type="http://schemas.openxmlformats.org/officeDocument/2006/relationships/tags" Target="../tags/tag130.xml"/><Relationship Id="rId20" Type="http://schemas.openxmlformats.org/officeDocument/2006/relationships/image" Target="../media/image15.svg"/><Relationship Id="rId2" Type="http://schemas.openxmlformats.org/officeDocument/2006/relationships/tags" Target="../tags/tag121.xml"/><Relationship Id="rId19" Type="http://schemas.openxmlformats.org/officeDocument/2006/relationships/image" Target="../media/image14.png"/><Relationship Id="rId18" Type="http://schemas.openxmlformats.org/officeDocument/2006/relationships/tags" Target="../tags/tag129.xml"/><Relationship Id="rId17" Type="http://schemas.openxmlformats.org/officeDocument/2006/relationships/tags" Target="../tags/tag128.xml"/><Relationship Id="rId16" Type="http://schemas.openxmlformats.org/officeDocument/2006/relationships/tags" Target="../tags/tag127.xml"/><Relationship Id="rId15" Type="http://schemas.openxmlformats.org/officeDocument/2006/relationships/image" Target="../media/image13.svg"/><Relationship Id="rId14" Type="http://schemas.openxmlformats.org/officeDocument/2006/relationships/image" Target="../media/image12.png"/><Relationship Id="rId13" Type="http://schemas.openxmlformats.org/officeDocument/2006/relationships/tags" Target="../tags/tag126.xml"/><Relationship Id="rId12" Type="http://schemas.openxmlformats.org/officeDocument/2006/relationships/image" Target="../media/image11.svg"/><Relationship Id="rId11" Type="http://schemas.openxmlformats.org/officeDocument/2006/relationships/image" Target="../media/image10.png"/><Relationship Id="rId10" Type="http://schemas.openxmlformats.org/officeDocument/2006/relationships/tags" Target="../tags/tag125.xml"/><Relationship Id="rId1" Type="http://schemas.openxmlformats.org/officeDocument/2006/relationships/tags" Target="../tags/tag12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43.xml"/><Relationship Id="rId8" Type="http://schemas.openxmlformats.org/officeDocument/2006/relationships/image" Target="../media/image18.svg"/><Relationship Id="rId7" Type="http://schemas.openxmlformats.org/officeDocument/2006/relationships/image" Target="../media/image14.png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image" Target="../media/image17.svg"/><Relationship Id="rId38" Type="http://schemas.openxmlformats.org/officeDocument/2006/relationships/notesSlide" Target="../notesSlides/notesSlide6.xml"/><Relationship Id="rId37" Type="http://schemas.openxmlformats.org/officeDocument/2006/relationships/slideLayout" Target="../slideLayouts/slideLayout27.xml"/><Relationship Id="rId36" Type="http://schemas.openxmlformats.org/officeDocument/2006/relationships/tags" Target="../tags/tag160.xml"/><Relationship Id="rId35" Type="http://schemas.openxmlformats.org/officeDocument/2006/relationships/tags" Target="../tags/tag159.xml"/><Relationship Id="rId34" Type="http://schemas.openxmlformats.org/officeDocument/2006/relationships/tags" Target="../tags/tag158.xml"/><Relationship Id="rId33" Type="http://schemas.openxmlformats.org/officeDocument/2006/relationships/tags" Target="../tags/tag157.xml"/><Relationship Id="rId32" Type="http://schemas.openxmlformats.org/officeDocument/2006/relationships/tags" Target="../tags/tag156.xml"/><Relationship Id="rId31" Type="http://schemas.openxmlformats.org/officeDocument/2006/relationships/image" Target="../media/image25.svg"/><Relationship Id="rId30" Type="http://schemas.openxmlformats.org/officeDocument/2006/relationships/tags" Target="../tags/tag155.xml"/><Relationship Id="rId3" Type="http://schemas.openxmlformats.org/officeDocument/2006/relationships/image" Target="../media/image6.png"/><Relationship Id="rId29" Type="http://schemas.openxmlformats.org/officeDocument/2006/relationships/tags" Target="../tags/tag154.xml"/><Relationship Id="rId28" Type="http://schemas.openxmlformats.org/officeDocument/2006/relationships/image" Target="../media/image24.svg"/><Relationship Id="rId27" Type="http://schemas.openxmlformats.org/officeDocument/2006/relationships/tags" Target="../tags/tag153.xml"/><Relationship Id="rId26" Type="http://schemas.openxmlformats.org/officeDocument/2006/relationships/tags" Target="../tags/tag152.xml"/><Relationship Id="rId25" Type="http://schemas.openxmlformats.org/officeDocument/2006/relationships/tags" Target="../tags/tag151.xml"/><Relationship Id="rId24" Type="http://schemas.openxmlformats.org/officeDocument/2006/relationships/image" Target="../media/image23.svg"/><Relationship Id="rId23" Type="http://schemas.openxmlformats.org/officeDocument/2006/relationships/tags" Target="../tags/tag150.xml"/><Relationship Id="rId22" Type="http://schemas.openxmlformats.org/officeDocument/2006/relationships/tags" Target="../tags/tag149.xml"/><Relationship Id="rId21" Type="http://schemas.openxmlformats.org/officeDocument/2006/relationships/image" Target="../media/image22.svg"/><Relationship Id="rId20" Type="http://schemas.openxmlformats.org/officeDocument/2006/relationships/tags" Target="../tags/tag148.xml"/><Relationship Id="rId2" Type="http://schemas.openxmlformats.org/officeDocument/2006/relationships/tags" Target="../tags/tag140.xml"/><Relationship Id="rId19" Type="http://schemas.openxmlformats.org/officeDocument/2006/relationships/tags" Target="../tags/tag147.xml"/><Relationship Id="rId18" Type="http://schemas.openxmlformats.org/officeDocument/2006/relationships/image" Target="../media/image21.svg"/><Relationship Id="rId17" Type="http://schemas.openxmlformats.org/officeDocument/2006/relationships/image" Target="../media/image12.png"/><Relationship Id="rId16" Type="http://schemas.openxmlformats.org/officeDocument/2006/relationships/tags" Target="../tags/tag146.xml"/><Relationship Id="rId15" Type="http://schemas.openxmlformats.org/officeDocument/2006/relationships/image" Target="../media/image20.svg"/><Relationship Id="rId14" Type="http://schemas.openxmlformats.org/officeDocument/2006/relationships/image" Target="../media/image10.png"/><Relationship Id="rId13" Type="http://schemas.openxmlformats.org/officeDocument/2006/relationships/tags" Target="../tags/tag145.xml"/><Relationship Id="rId12" Type="http://schemas.openxmlformats.org/officeDocument/2006/relationships/tags" Target="../tags/tag144.xml"/><Relationship Id="rId11" Type="http://schemas.openxmlformats.org/officeDocument/2006/relationships/image" Target="../media/image19.svg"/><Relationship Id="rId10" Type="http://schemas.openxmlformats.org/officeDocument/2006/relationships/image" Target="../media/image8.png"/><Relationship Id="rId1" Type="http://schemas.openxmlformats.org/officeDocument/2006/relationships/tags" Target="../tags/tag13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36" Type="http://schemas.openxmlformats.org/officeDocument/2006/relationships/notesSlide" Target="../notesSlides/notesSlide7.xml"/><Relationship Id="rId35" Type="http://schemas.openxmlformats.org/officeDocument/2006/relationships/slideLayout" Target="../slideLayouts/slideLayout27.xml"/><Relationship Id="rId34" Type="http://schemas.openxmlformats.org/officeDocument/2006/relationships/tags" Target="../tags/tag186.xml"/><Relationship Id="rId33" Type="http://schemas.openxmlformats.org/officeDocument/2006/relationships/tags" Target="../tags/tag185.xml"/><Relationship Id="rId32" Type="http://schemas.openxmlformats.org/officeDocument/2006/relationships/tags" Target="../tags/tag184.xml"/><Relationship Id="rId31" Type="http://schemas.openxmlformats.org/officeDocument/2006/relationships/tags" Target="../tags/tag183.xml"/><Relationship Id="rId30" Type="http://schemas.openxmlformats.org/officeDocument/2006/relationships/tags" Target="../tags/tag182.xml"/><Relationship Id="rId3" Type="http://schemas.openxmlformats.org/officeDocument/2006/relationships/tags" Target="../tags/tag163.xml"/><Relationship Id="rId29" Type="http://schemas.openxmlformats.org/officeDocument/2006/relationships/image" Target="../media/image33.svg"/><Relationship Id="rId28" Type="http://schemas.openxmlformats.org/officeDocument/2006/relationships/image" Target="../media/image32.png"/><Relationship Id="rId27" Type="http://schemas.openxmlformats.org/officeDocument/2006/relationships/tags" Target="../tags/tag181.xml"/><Relationship Id="rId26" Type="http://schemas.openxmlformats.org/officeDocument/2006/relationships/tags" Target="../tags/tag180.xml"/><Relationship Id="rId25" Type="http://schemas.openxmlformats.org/officeDocument/2006/relationships/tags" Target="../tags/tag179.xml"/><Relationship Id="rId24" Type="http://schemas.openxmlformats.org/officeDocument/2006/relationships/tags" Target="../tags/tag178.xml"/><Relationship Id="rId23" Type="http://schemas.openxmlformats.org/officeDocument/2006/relationships/tags" Target="../tags/tag177.xml"/><Relationship Id="rId22" Type="http://schemas.openxmlformats.org/officeDocument/2006/relationships/tags" Target="../tags/tag176.xml"/><Relationship Id="rId21" Type="http://schemas.openxmlformats.org/officeDocument/2006/relationships/image" Target="../media/image31.svg"/><Relationship Id="rId20" Type="http://schemas.openxmlformats.org/officeDocument/2006/relationships/image" Target="../media/image30.png"/><Relationship Id="rId2" Type="http://schemas.openxmlformats.org/officeDocument/2006/relationships/tags" Target="../tags/tag162.xml"/><Relationship Id="rId19" Type="http://schemas.openxmlformats.org/officeDocument/2006/relationships/tags" Target="../tags/tag175.xml"/><Relationship Id="rId18" Type="http://schemas.openxmlformats.org/officeDocument/2006/relationships/tags" Target="../tags/tag174.xml"/><Relationship Id="rId17" Type="http://schemas.openxmlformats.org/officeDocument/2006/relationships/tags" Target="../tags/tag173.xml"/><Relationship Id="rId16" Type="http://schemas.openxmlformats.org/officeDocument/2006/relationships/tags" Target="../tags/tag172.xml"/><Relationship Id="rId15" Type="http://schemas.openxmlformats.org/officeDocument/2006/relationships/tags" Target="../tags/tag171.xml"/><Relationship Id="rId14" Type="http://schemas.openxmlformats.org/officeDocument/2006/relationships/tags" Target="../tags/tag170.xml"/><Relationship Id="rId13" Type="http://schemas.openxmlformats.org/officeDocument/2006/relationships/image" Target="../media/image29.svg"/><Relationship Id="rId12" Type="http://schemas.openxmlformats.org/officeDocument/2006/relationships/image" Target="../media/image28.png"/><Relationship Id="rId11" Type="http://schemas.openxmlformats.org/officeDocument/2006/relationships/tags" Target="../tags/tag169.xml"/><Relationship Id="rId10" Type="http://schemas.openxmlformats.org/officeDocument/2006/relationships/tags" Target="../tags/tag168.xml"/><Relationship Id="rId1" Type="http://schemas.openxmlformats.org/officeDocument/2006/relationships/tags" Target="../tags/tag16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91.xml"/><Relationship Id="rId8" Type="http://schemas.openxmlformats.org/officeDocument/2006/relationships/tags" Target="../tags/tag190.xml"/><Relationship Id="rId7" Type="http://schemas.openxmlformats.org/officeDocument/2006/relationships/image" Target="../media/image37.svg"/><Relationship Id="rId6" Type="http://schemas.openxmlformats.org/officeDocument/2006/relationships/image" Target="../media/image36.png"/><Relationship Id="rId5" Type="http://schemas.openxmlformats.org/officeDocument/2006/relationships/tags" Target="../tags/tag189.xml"/><Relationship Id="rId4" Type="http://schemas.openxmlformats.org/officeDocument/2006/relationships/tags" Target="../tags/tag188.xml"/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8" Type="http://schemas.openxmlformats.org/officeDocument/2006/relationships/notesSlide" Target="../notesSlides/notesSlide8.xml"/><Relationship Id="rId17" Type="http://schemas.openxmlformats.org/officeDocument/2006/relationships/slideLayout" Target="../slideLayouts/slideLayout22.xml"/><Relationship Id="rId16" Type="http://schemas.openxmlformats.org/officeDocument/2006/relationships/tags" Target="../tags/tag195.xml"/><Relationship Id="rId15" Type="http://schemas.openxmlformats.org/officeDocument/2006/relationships/image" Target="../media/image40.jpeg"/><Relationship Id="rId14" Type="http://schemas.openxmlformats.org/officeDocument/2006/relationships/tags" Target="../tags/tag194.xml"/><Relationship Id="rId13" Type="http://schemas.openxmlformats.org/officeDocument/2006/relationships/tags" Target="../tags/tag193.xml"/><Relationship Id="rId12" Type="http://schemas.openxmlformats.org/officeDocument/2006/relationships/tags" Target="../tags/tag192.xml"/><Relationship Id="rId11" Type="http://schemas.openxmlformats.org/officeDocument/2006/relationships/image" Target="../media/image39.svg"/><Relationship Id="rId10" Type="http://schemas.openxmlformats.org/officeDocument/2006/relationships/image" Target="../media/image38.png"/><Relationship Id="rId1" Type="http://schemas.openxmlformats.org/officeDocument/2006/relationships/tags" Target="../tags/tag18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00.xml"/><Relationship Id="rId8" Type="http://schemas.openxmlformats.org/officeDocument/2006/relationships/tags" Target="../tags/tag199.xml"/><Relationship Id="rId7" Type="http://schemas.openxmlformats.org/officeDocument/2006/relationships/image" Target="../media/image44.svg"/><Relationship Id="rId6" Type="http://schemas.openxmlformats.org/officeDocument/2006/relationships/image" Target="../media/image43.png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9" Type="http://schemas.openxmlformats.org/officeDocument/2006/relationships/notesSlide" Target="../notesSlides/notesSlide9.xml"/><Relationship Id="rId18" Type="http://schemas.openxmlformats.org/officeDocument/2006/relationships/slideLayout" Target="../slideLayouts/slideLayout27.xml"/><Relationship Id="rId17" Type="http://schemas.openxmlformats.org/officeDocument/2006/relationships/tags" Target="../tags/tag205.xml"/><Relationship Id="rId16" Type="http://schemas.openxmlformats.org/officeDocument/2006/relationships/image" Target="../media/image47.jpeg"/><Relationship Id="rId15" Type="http://schemas.openxmlformats.org/officeDocument/2006/relationships/tags" Target="../tags/tag204.xml"/><Relationship Id="rId14" Type="http://schemas.openxmlformats.org/officeDocument/2006/relationships/tags" Target="../tags/tag203.xml"/><Relationship Id="rId13" Type="http://schemas.openxmlformats.org/officeDocument/2006/relationships/tags" Target="../tags/tag202.xml"/><Relationship Id="rId12" Type="http://schemas.openxmlformats.org/officeDocument/2006/relationships/tags" Target="../tags/tag201.xml"/><Relationship Id="rId11" Type="http://schemas.openxmlformats.org/officeDocument/2006/relationships/image" Target="../media/image46.svg"/><Relationship Id="rId10" Type="http://schemas.openxmlformats.org/officeDocument/2006/relationships/image" Target="../media/image45.png"/><Relationship Id="rId1" Type="http://schemas.openxmlformats.org/officeDocument/2006/relationships/tags" Target="../tags/tag1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/>
          <p:cNvSpPr/>
          <p:nvPr>
            <p:custDataLst>
              <p:tags r:id="rId1"/>
            </p:custDataLst>
          </p:nvPr>
        </p:nvSpPr>
        <p:spPr>
          <a:xfrm>
            <a:off x="5151120" y="360299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 defTabSz="9144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i="0" u="none" strike="noStrike" kern="0">
                <a:solidFill>
                  <a:schemeClr val="lt1">
                    <a:alpha val="90196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一体化法律服务产品手册</a:t>
            </a:r>
            <a:endParaRPr lang="en-US" sz="3200" i="0" u="none" strike="noStrike" kern="0">
              <a:solidFill>
                <a:schemeClr val="lt1">
                  <a:alpha val="90196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标题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717550" y="498475"/>
            <a:ext cx="10425430" cy="2816225"/>
          </a:xfrm>
        </p:spPr>
        <p:txBody>
          <a:bodyPr/>
          <a:lstStyle/>
          <a:p>
            <a:pPr algn="ctr"/>
            <a:r>
              <a:rPr lang="en-US" altLang="en-US"/>
              <a:t>A</a:t>
            </a:r>
            <a:r>
              <a:rPr lang="zh-CN" altLang="en-US"/>
              <a:t>类特殊人群的人财保</a:t>
            </a:r>
            <a:r>
              <a:rPr lang="en-US" altLang="zh-CN"/>
              <a:t>·</a:t>
            </a:r>
            <a:r>
              <a:rPr lang="zh-CN" altLang="en-US"/>
              <a:t>传</a:t>
            </a:r>
            <a:endParaRPr lang="zh-CN" altLang="en-US"/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3"/>
            </p:custDataLst>
          </p:nvPr>
        </p:nvSpPr>
        <p:spPr>
          <a:xfrm>
            <a:off x="7339965" y="5340985"/>
            <a:ext cx="3009265" cy="504190"/>
          </a:xfrm>
        </p:spPr>
        <p:txBody>
          <a:bodyPr>
            <a:normAutofit lnSpcReduction="20000"/>
          </a:bodyPr>
          <a:lstStyle/>
          <a:p>
            <a:r>
              <a:rPr lang="zh-CN" altLang="en-US"/>
              <a:t>北京瀛和（广州）律师事务所</a:t>
            </a:r>
            <a:r>
              <a:rPr lang="en-US" altLang="zh-CN"/>
              <a:t> </a:t>
            </a:r>
            <a:r>
              <a:rPr lang="zh-CN" altLang="en-US"/>
              <a:t>韩曼莉律师团队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3335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从“静态防护”到“动态适配”，为家庭构建坚实的风险“防火墙”</a:t>
            </a:r>
            <a:endParaRPr lang="en-US" sz="1600" b="0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2159000"/>
            <a:ext cx="3302000" cy="3556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841500" y="2476500"/>
            <a:ext cx="1143000" cy="1143000"/>
          </a:xfrm>
          <a:prstGeom prst="ellipse">
            <a:avLst/>
          </a:prstGeom>
          <a:solidFill>
            <a:schemeClr val="accent1">
              <a:alpha val="1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5500" y="2730500"/>
            <a:ext cx="635000" cy="6350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4"/>
            </p:custDataLst>
          </p:nvPr>
        </p:nvSpPr>
        <p:spPr>
          <a:xfrm>
            <a:off x="1016000" y="3810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工具组合全覆盖</a:t>
            </a:r>
            <a:endParaRPr lang="en-US" sz="18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5"/>
            </p:custDataLst>
          </p:nvPr>
        </p:nvSpPr>
        <p:spPr>
          <a:xfrm>
            <a:off x="1016000" y="4445000"/>
            <a:ext cx="279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just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整合“信托+居住权+遗嘱+遗产管理人”四大核心工具，全面覆盖婚姻变动、债务隔离、亲属争夺等家庭全生命周期风险。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445000" y="2159000"/>
            <a:ext cx="3302000" cy="3556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524500" y="2476500"/>
            <a:ext cx="1143000" cy="1143000"/>
          </a:xfrm>
          <a:prstGeom prst="ellipse">
            <a:avLst/>
          </a:prstGeom>
          <a:solidFill>
            <a:schemeClr val="accent1">
              <a:alpha val="1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8500" y="2730500"/>
            <a:ext cx="635000" cy="6350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4699000" y="3810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政策适配保障</a:t>
            </a:r>
            <a:endParaRPr lang="en-US" sz="18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4699000" y="4445000"/>
            <a:ext cx="279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紧跟信托新规与</a:t>
            </a: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最新法律政策，确保财富传承方案在法律框架内持续合规有效，避免因政策变动导致方案失效。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128000" y="2159000"/>
            <a:ext cx="3302000" cy="3556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9207500" y="2476500"/>
            <a:ext cx="1143000" cy="1143000"/>
          </a:xfrm>
          <a:prstGeom prst="ellipse">
            <a:avLst/>
          </a:prstGeom>
          <a:solidFill>
            <a:schemeClr val="accent1">
              <a:alpha val="1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61500" y="2730500"/>
            <a:ext cx="635000" cy="6350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12"/>
            </p:custDataLst>
          </p:nvPr>
        </p:nvSpPr>
        <p:spPr>
          <a:xfrm>
            <a:off x="8382000" y="3810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应急处置机制</a:t>
            </a:r>
            <a:endParaRPr lang="en-US" sz="18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13"/>
            </p:custDataLst>
          </p:nvPr>
        </p:nvSpPr>
        <p:spPr>
          <a:xfrm>
            <a:off x="8382000" y="4445000"/>
            <a:ext cx="279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just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创新性设置“</a:t>
            </a: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监督人”紧急介入权，可及时应对监护人失职、家庭关系剧变等突发风险，全天候保障被监护人的核心权益。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标题 19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核心特色之三：风险保全全方位</a:t>
            </a:r>
            <a:endParaRPr lang="zh-CN" altLang="en-US" dirty="0">
              <a:sym typeface="+mn-ea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3335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从“家族延续”到“多元实现”，让爱与责任代代相传。</a:t>
            </a:r>
            <a:endParaRPr lang="en-US" sz="1600" b="0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3302000" cy="3683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032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066800" y="2336800"/>
            <a:ext cx="812800" cy="812800"/>
          </a:xfrm>
          <a:prstGeom prst="ellipse">
            <a:avLst/>
          </a:prstGeom>
          <a:solidFill>
            <a:schemeClr val="accent1">
              <a:alpha val="1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0000" y="25400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4"/>
            </p:custDataLst>
          </p:nvPr>
        </p:nvSpPr>
        <p:spPr>
          <a:xfrm>
            <a:off x="1066800" y="33655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定向传承个性化</a:t>
            </a:r>
            <a:endParaRPr lang="en-US" sz="18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5"/>
            </p:custDataLst>
          </p:nvPr>
        </p:nvSpPr>
        <p:spPr>
          <a:xfrm>
            <a:off x="1066800" y="3937000"/>
            <a:ext cx="26924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支持亲友、公益、伴侣等多元传承模式，精准匹配您的家庭结构与个人意愿，让财富流向心中所望。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445000" y="2032000"/>
            <a:ext cx="3302000" cy="3683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032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749800" y="2336800"/>
            <a:ext cx="812800" cy="812800"/>
          </a:xfrm>
          <a:prstGeom prst="ellipse">
            <a:avLst/>
          </a:prstGeom>
          <a:solidFill>
            <a:schemeClr val="accent1">
              <a:alpha val="1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53000" y="25400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4749800" y="33655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传承矛盾预防</a:t>
            </a:r>
            <a:endParaRPr lang="en-US" sz="18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4749800" y="3937000"/>
            <a:ext cx="26924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为重组家庭明确继承比例，为独生子女家庭设计分步传承方案，通过专业架构设计，从源头规避潜在的家庭纠纷。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128000" y="2032000"/>
            <a:ext cx="3302000" cy="3683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032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8432800" y="2336800"/>
            <a:ext cx="812800" cy="812800"/>
          </a:xfrm>
          <a:prstGeom prst="ellipse">
            <a:avLst/>
          </a:prstGeom>
          <a:solidFill>
            <a:schemeClr val="accent1">
              <a:alpha val="1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36000" y="25400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12"/>
            </p:custDataLst>
          </p:nvPr>
        </p:nvSpPr>
        <p:spPr>
          <a:xfrm>
            <a:off x="8432800" y="33655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慈善价值延伸</a:t>
            </a:r>
            <a:endParaRPr lang="en-US" sz="18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13"/>
            </p:custDataLst>
          </p:nvPr>
        </p:nvSpPr>
        <p:spPr>
          <a:xfrm>
            <a:off x="8432800" y="3937000"/>
            <a:ext cx="26924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剩余信托财产可启动慈善功能，定向帮扶同类特殊家庭，实现从“小家保障”到“社会共助”的精神价值升华。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标题 19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核心特色之四：传承有序可控</a:t>
            </a:r>
            <a:endParaRPr lang="zh-CN" altLang="en-US" dirty="0">
              <a:sym typeface="+mn-ea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经典案例深度解析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奖项成</a:t>
            </a:r>
            <a:r>
              <a:rPr lang="zh-CN" altLang="en-US" dirty="0">
                <a:sym typeface="+mn-ea"/>
              </a:rPr>
              <a:t>果</a:t>
            </a:r>
            <a:endParaRPr lang="zh-CN" altLang="en-US" dirty="0">
              <a:sym typeface="+mn-ea"/>
            </a:endParaRPr>
          </a:p>
        </p:txBody>
      </p:sp>
      <p:sp>
        <p:nvSpPr>
          <p:cNvPr id="10" name="内容占位符 9"/>
          <p:cNvSpPr/>
          <p:nvPr>
            <p:ph idx="1"/>
            <p:custDataLst>
              <p:tags r:id="rId2"/>
            </p:custDataLst>
          </p:nvPr>
        </p:nvSpPr>
        <p:spPr>
          <a:xfrm>
            <a:off x="695960" y="5831840"/>
            <a:ext cx="4834890" cy="343535"/>
          </a:xfrm>
        </p:spPr>
        <p:txBody>
          <a:bodyPr>
            <a:normAutofit fontScale="65000"/>
          </a:bodyPr>
          <a:p>
            <a:pPr marL="0" indent="0">
              <a:buNone/>
            </a:pPr>
            <a:r>
              <a:rPr lang="en-US" altLang="zh-CN"/>
              <a:t>        </a:t>
            </a:r>
            <a:endParaRPr lang="en-US" altLang="zh-CN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635" y="2195830"/>
            <a:ext cx="3551333" cy="2520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265" y="1658620"/>
            <a:ext cx="2663190" cy="36645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 l="5359" t="509" r="2130" b="5300"/>
          <a:stretch>
            <a:fillRect/>
          </a:stretch>
        </p:blipFill>
        <p:spPr>
          <a:xfrm>
            <a:off x="8415655" y="1656080"/>
            <a:ext cx="2651537" cy="360000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媒体报道</a:t>
            </a:r>
            <a:endParaRPr lang="zh-CN" altLang="en-US" dirty="0">
              <a:sym typeface="+mn-ea"/>
            </a:endParaRPr>
          </a:p>
        </p:txBody>
      </p:sp>
      <p:sp>
        <p:nvSpPr>
          <p:cNvPr id="10" name="内容占位符 9"/>
          <p:cNvSpPr/>
          <p:nvPr>
            <p:ph idx="1"/>
            <p:custDataLst>
              <p:tags r:id="rId2"/>
            </p:custDataLst>
          </p:nvPr>
        </p:nvSpPr>
        <p:spPr>
          <a:xfrm>
            <a:off x="695960" y="5831840"/>
            <a:ext cx="4834890" cy="343535"/>
          </a:xfrm>
        </p:spPr>
        <p:txBody>
          <a:bodyPr>
            <a:normAutofit fontScale="65000"/>
          </a:bodyPr>
          <a:p>
            <a:pPr marL="0" indent="0">
              <a:buNone/>
            </a:pPr>
            <a:r>
              <a:rPr lang="en-US" altLang="zh-CN"/>
              <a:t>        </a:t>
            </a:r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575" y="1647190"/>
            <a:ext cx="3352010" cy="361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rcRect l="-698" t="5446"/>
          <a:stretch>
            <a:fillRect/>
          </a:stretch>
        </p:blipFill>
        <p:spPr>
          <a:xfrm>
            <a:off x="8569960" y="1440180"/>
            <a:ext cx="2328545" cy="47351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4460" y="1494155"/>
            <a:ext cx="2334899" cy="473400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3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7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4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39" name="AutoShape 4"/>
          <p:cNvSpPr/>
          <p:nvPr>
            <p:custDataLst>
              <p:tags r:id="rId2"/>
            </p:custDataLst>
          </p:nvPr>
        </p:nvSpPr>
        <p:spPr>
          <a:xfrm>
            <a:off x="635000" y="1397000"/>
            <a:ext cx="5207000" cy="4572000"/>
          </a:xfrm>
          <a:prstGeom prst="roundRect">
            <a:avLst>
              <a:gd name="adj" fmla="val 4444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40" name="AutoShape 5"/>
          <p:cNvSpPr/>
          <p:nvPr>
            <p:custDataLst>
              <p:tags r:id="rId3"/>
            </p:custDataLst>
          </p:nvPr>
        </p:nvSpPr>
        <p:spPr>
          <a:xfrm>
            <a:off x="889000" y="16510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被监护人档案 · H</a:t>
            </a:r>
            <a:endParaRPr lang="en-US" sz="18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1" name="AutoShape 6"/>
          <p:cNvSpPr/>
          <p:nvPr>
            <p:custDataLst>
              <p:tags r:id="rId4"/>
            </p:custDataLst>
          </p:nvPr>
        </p:nvSpPr>
        <p:spPr>
          <a:xfrm>
            <a:off x="889000" y="21590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年逾五十，独生子女，因精神障碍反复住院。父母双亡后，既无配偶、子女及其他近亲属，也未办理任何财产继承手续，陷入了无人照管、财产悬空的双重生存危机。</a:t>
            </a:r>
            <a:endParaRPr lang="en-US" b="0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2" name="AutoShape 7"/>
          <p:cNvSpPr/>
          <p:nvPr>
            <p:custDataLst>
              <p:tags r:id="rId5"/>
            </p:custDataLst>
          </p:nvPr>
        </p:nvSpPr>
        <p:spPr>
          <a:xfrm>
            <a:off x="889000" y="3302000"/>
            <a:ext cx="4699000" cy="1143000"/>
          </a:xfrm>
          <a:prstGeom prst="roundRect">
            <a:avLst>
              <a:gd name="adj" fmla="val 13333"/>
            </a:avLst>
          </a:prstGeom>
          <a:solidFill>
            <a:schemeClr val="tx2">
              <a:lumMod val="5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43" name="Picture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9500" y="3556000"/>
            <a:ext cx="508000" cy="508000"/>
          </a:xfrm>
          <a:prstGeom prst="rect">
            <a:avLst/>
          </a:prstGeom>
        </p:spPr>
      </p:pic>
      <p:sp>
        <p:nvSpPr>
          <p:cNvPr id="44" name="AutoShape 9"/>
          <p:cNvSpPr/>
          <p:nvPr>
            <p:custDataLst>
              <p:tags r:id="rId9"/>
            </p:custDataLst>
          </p:nvPr>
        </p:nvSpPr>
        <p:spPr>
          <a:xfrm>
            <a:off x="1778000" y="3492500"/>
            <a:ext cx="3683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chemeClr val="tx1">
                    <a:lumMod val="9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监护真空：无人承担责任</a:t>
            </a:r>
            <a:endParaRPr lang="en-US" sz="1500" b="1" i="0" u="none" strike="noStrike">
              <a:solidFill>
                <a:schemeClr val="tx1">
                  <a:lumMod val="9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5" name="AutoShape 10"/>
          <p:cNvSpPr/>
          <p:nvPr>
            <p:custDataLst>
              <p:tags r:id="rId10"/>
            </p:custDataLst>
          </p:nvPr>
        </p:nvSpPr>
        <p:spPr>
          <a:xfrm>
            <a:off x="1778000" y="3873500"/>
            <a:ext cx="368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chemeClr val="tx1">
                    <a:lumMod val="9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无配偶子女、父母双亡，法定监护人缺位，导致患者在医疗、生活上长期处于无人照管的状态。</a:t>
            </a:r>
            <a:endParaRPr lang="en-US" sz="1200" b="0" i="0" u="none" strike="noStrike">
              <a:solidFill>
                <a:schemeClr val="tx1">
                  <a:lumMod val="9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6" name="AutoShape 11"/>
          <p:cNvSpPr/>
          <p:nvPr>
            <p:custDataLst>
              <p:tags r:id="rId11"/>
            </p:custDataLst>
          </p:nvPr>
        </p:nvSpPr>
        <p:spPr>
          <a:xfrm>
            <a:off x="889000" y="4699000"/>
            <a:ext cx="4699000" cy="1143000"/>
          </a:xfrm>
          <a:prstGeom prst="roundRect">
            <a:avLst>
              <a:gd name="adj" fmla="val 13333"/>
            </a:avLst>
          </a:prstGeom>
          <a:solidFill>
            <a:schemeClr val="bg2">
              <a:lumMod val="50000"/>
              <a:lumOff val="5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47" name="Picture 1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9500" y="4953000"/>
            <a:ext cx="508000" cy="508000"/>
          </a:xfrm>
          <a:prstGeom prst="rect">
            <a:avLst/>
          </a:prstGeom>
        </p:spPr>
      </p:pic>
      <p:sp>
        <p:nvSpPr>
          <p:cNvPr id="48" name="AutoShape 13"/>
          <p:cNvSpPr/>
          <p:nvPr>
            <p:custDataLst>
              <p:tags r:id="rId15"/>
            </p:custDataLst>
          </p:nvPr>
        </p:nvSpPr>
        <p:spPr>
          <a:xfrm>
            <a:off x="1778000" y="4889500"/>
            <a:ext cx="3683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chemeClr val="tx1">
                    <a:lumMod val="9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人财两失：财产岌岌可危</a:t>
            </a:r>
            <a:endParaRPr lang="en-US" sz="1500" b="1" i="0" u="none" strike="noStrike">
              <a:solidFill>
                <a:schemeClr val="tx1">
                  <a:lumMod val="9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9" name="AutoShape 14"/>
          <p:cNvSpPr/>
          <p:nvPr>
            <p:custDataLst>
              <p:tags r:id="rId16"/>
            </p:custDataLst>
          </p:nvPr>
        </p:nvSpPr>
        <p:spPr>
          <a:xfrm>
            <a:off x="1778000" y="5270500"/>
            <a:ext cx="368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chemeClr val="tx1">
                    <a:lumMod val="9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父母遗留的巨额财产未办理继承，面临被侵占或流失的风险，患者未来的医疗与生活保障缺乏经济支撑。</a:t>
            </a:r>
            <a:endParaRPr lang="en-US" sz="1200" b="0" i="0" u="none" strike="noStrike">
              <a:solidFill>
                <a:schemeClr val="tx1">
                  <a:lumMod val="9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0" name="AutoShape 15"/>
          <p:cNvSpPr/>
          <p:nvPr>
            <p:custDataLst>
              <p:tags r:id="rId17"/>
            </p:custDataLst>
          </p:nvPr>
        </p:nvSpPr>
        <p:spPr>
          <a:xfrm>
            <a:off x="6096000" y="1397000"/>
            <a:ext cx="2667000" cy="2159000"/>
          </a:xfrm>
          <a:prstGeom prst="roundRect">
            <a:avLst>
              <a:gd name="adj" fmla="val 9411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203200" dist="254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51" name="Picture 1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350000" y="1651000"/>
            <a:ext cx="457200" cy="457200"/>
          </a:xfrm>
          <a:prstGeom prst="rect">
            <a:avLst/>
          </a:prstGeom>
        </p:spPr>
      </p:pic>
      <p:sp>
        <p:nvSpPr>
          <p:cNvPr id="52" name="AutoShape 17"/>
          <p:cNvSpPr/>
          <p:nvPr>
            <p:custDataLst>
              <p:tags r:id="rId21"/>
            </p:custDataLst>
          </p:nvPr>
        </p:nvSpPr>
        <p:spPr>
          <a:xfrm>
            <a:off x="6985000" y="16764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程序启动难</a:t>
            </a:r>
            <a:endParaRPr lang="en-US" sz="15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3" name="AutoShape 18"/>
          <p:cNvSpPr/>
          <p:nvPr>
            <p:custDataLst>
              <p:tags r:id="rId22"/>
            </p:custDataLst>
          </p:nvPr>
        </p:nvSpPr>
        <p:spPr>
          <a:xfrm>
            <a:off x="6350000" y="2286000"/>
            <a:ext cx="215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在无利害关系人主动申请的情况下，由谁来正式启动法院指定监护人的特别程序？</a:t>
            </a:r>
            <a:endParaRPr lang="en-US" b="0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4" name="AutoShape 19"/>
          <p:cNvSpPr/>
          <p:nvPr>
            <p:custDataLst>
              <p:tags r:id="rId23"/>
            </p:custDataLst>
          </p:nvPr>
        </p:nvSpPr>
        <p:spPr>
          <a:xfrm>
            <a:off x="8890000" y="1397000"/>
            <a:ext cx="2667000" cy="2159000"/>
          </a:xfrm>
          <a:prstGeom prst="roundRect">
            <a:avLst>
              <a:gd name="adj" fmla="val 9411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203200" dist="254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55" name="Picture 20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144000" y="1651000"/>
            <a:ext cx="457200" cy="457200"/>
          </a:xfrm>
          <a:prstGeom prst="rect">
            <a:avLst/>
          </a:prstGeom>
        </p:spPr>
      </p:pic>
      <p:sp>
        <p:nvSpPr>
          <p:cNvPr id="56" name="AutoShape 21"/>
          <p:cNvSpPr/>
          <p:nvPr>
            <p:custDataLst>
              <p:tags r:id="rId27"/>
            </p:custDataLst>
          </p:nvPr>
        </p:nvSpPr>
        <p:spPr>
          <a:xfrm>
            <a:off x="9779000" y="1676400"/>
            <a:ext cx="152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监护人遴选难</a:t>
            </a:r>
            <a:endParaRPr lang="en-US" sz="15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7" name="AutoShape 22"/>
          <p:cNvSpPr/>
          <p:nvPr>
            <p:custDataLst>
              <p:tags r:id="rId28"/>
            </p:custDataLst>
          </p:nvPr>
        </p:nvSpPr>
        <p:spPr>
          <a:xfrm>
            <a:off x="9144000" y="2286000"/>
            <a:ext cx="215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在没有近亲属的情况下，如何遴选合适的监护人？需兼顾专业能力、责任心与道德品行。</a:t>
            </a:r>
            <a:endParaRPr lang="en-US" b="0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8" name="AutoShape 23"/>
          <p:cNvSpPr/>
          <p:nvPr>
            <p:custDataLst>
              <p:tags r:id="rId29"/>
            </p:custDataLst>
          </p:nvPr>
        </p:nvSpPr>
        <p:spPr>
          <a:xfrm>
            <a:off x="6096000" y="3810000"/>
            <a:ext cx="2667000" cy="2159000"/>
          </a:xfrm>
          <a:prstGeom prst="roundRect">
            <a:avLst>
              <a:gd name="adj" fmla="val 9411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203200" dist="254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59" name="Picture 24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6350000" y="4064000"/>
            <a:ext cx="457200" cy="457200"/>
          </a:xfrm>
          <a:prstGeom prst="rect">
            <a:avLst/>
          </a:prstGeom>
        </p:spPr>
      </p:pic>
      <p:sp>
        <p:nvSpPr>
          <p:cNvPr id="60" name="AutoShape 25"/>
          <p:cNvSpPr/>
          <p:nvPr>
            <p:custDataLst>
              <p:tags r:id="rId33"/>
            </p:custDataLst>
          </p:nvPr>
        </p:nvSpPr>
        <p:spPr>
          <a:xfrm>
            <a:off x="6985000" y="40894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职责履行难</a:t>
            </a:r>
            <a:endParaRPr lang="en-US" sz="15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1" name="AutoShape 26"/>
          <p:cNvSpPr/>
          <p:nvPr>
            <p:custDataLst>
              <p:tags r:id="rId34"/>
            </p:custDataLst>
          </p:nvPr>
        </p:nvSpPr>
        <p:spPr>
          <a:xfrm>
            <a:off x="6350000" y="4699000"/>
            <a:ext cx="215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如何建立有效的监督机制，确保监护人依法履职，切实维护被监护人权益，防止监护权被滥用？</a:t>
            </a:r>
            <a:endParaRPr lang="en-US" b="0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2" name="AutoShape 27"/>
          <p:cNvSpPr/>
          <p:nvPr>
            <p:custDataLst>
              <p:tags r:id="rId35"/>
            </p:custDataLst>
          </p:nvPr>
        </p:nvSpPr>
        <p:spPr>
          <a:xfrm>
            <a:off x="8890000" y="3810000"/>
            <a:ext cx="2667000" cy="2159000"/>
          </a:xfrm>
          <a:prstGeom prst="roundRect">
            <a:avLst>
              <a:gd name="adj" fmla="val 9411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203200" dist="254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63" name="Picture 28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9144000" y="4064000"/>
            <a:ext cx="457200" cy="457200"/>
          </a:xfrm>
          <a:prstGeom prst="rect">
            <a:avLst/>
          </a:prstGeom>
        </p:spPr>
      </p:pic>
      <p:sp>
        <p:nvSpPr>
          <p:cNvPr id="64" name="AutoShape 29"/>
          <p:cNvSpPr/>
          <p:nvPr>
            <p:custDataLst>
              <p:tags r:id="rId39"/>
            </p:custDataLst>
          </p:nvPr>
        </p:nvSpPr>
        <p:spPr>
          <a:xfrm>
            <a:off x="9779000" y="4089400"/>
            <a:ext cx="152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资产传承难</a:t>
            </a:r>
            <a:endParaRPr lang="en-US" sz="15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5" name="AutoShape 30"/>
          <p:cNvSpPr/>
          <p:nvPr>
            <p:custDataLst>
              <p:tags r:id="rId40"/>
            </p:custDataLst>
          </p:nvPr>
        </p:nvSpPr>
        <p:spPr>
          <a:xfrm>
            <a:off x="9144000" y="4699000"/>
            <a:ext cx="215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如何对遗留的巨额财产进行专业管理，实现资产的保值增值，并保障被监护人的终身生活所需？</a:t>
            </a:r>
            <a:endParaRPr lang="en-US" b="0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41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案例背景：双重绝境</a:t>
            </a:r>
            <a:endParaRPr lang="zh-CN" altLang="en-US" dirty="0">
              <a:sym typeface="+mn-ea"/>
            </a:endParaRPr>
          </a:p>
        </p:txBody>
      </p:sp>
    </p:spTree>
    <p:custDataLst>
      <p:tags r:id="rId4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>
            <p:custDataLst>
              <p:tags r:id="rId1"/>
            </p:custDataLst>
          </p:nvPr>
        </p:nvSpPr>
        <p:spPr>
          <a:xfrm>
            <a:off x="1016000" y="45720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 defTabSz="9144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0" i="0" u="none" strike="noStrike" kern="0" spc="200">
                <a:solidFill>
                  <a:schemeClr val="tx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标准化 · 精细化 · 全流程闭环</a:t>
            </a:r>
            <a:endParaRPr lang="en-US" sz="1400" b="0" i="0" u="none" strike="noStrike" kern="0" spc="200">
              <a:solidFill>
                <a:schemeClr val="tx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标题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服务流程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651000"/>
            <a:ext cx="2032000" cy="4318000"/>
          </a:xfrm>
          <a:prstGeom prst="roundRect">
            <a:avLst>
              <a:gd name="adj" fmla="val 75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1651000"/>
            <a:ext cx="2032000" cy="1016000"/>
          </a:xfrm>
          <a:prstGeom prst="roundRect">
            <a:avLst>
              <a:gd name="adj" fmla="val 15000"/>
            </a:avLst>
          </a:prstGeom>
          <a:solidFill>
            <a:schemeClr val="accent1">
              <a:alpha val="10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0500" y="1905000"/>
            <a:ext cx="635000" cy="6350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952500" y="28575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3600" b="1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952500" y="35560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需求诊断</a:t>
            </a:r>
            <a:endParaRPr lang="en-US" sz="1600" b="1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3048000" y="1651000"/>
            <a:ext cx="2032000" cy="4318000"/>
          </a:xfrm>
          <a:prstGeom prst="roundRect">
            <a:avLst>
              <a:gd name="adj" fmla="val 75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3048000" y="1651000"/>
            <a:ext cx="2032000" cy="1016000"/>
          </a:xfrm>
          <a:prstGeom prst="roundRect">
            <a:avLst>
              <a:gd name="adj" fmla="val 15000"/>
            </a:avLst>
          </a:prstGeom>
          <a:solidFill>
            <a:schemeClr val="accent1">
              <a:alpha val="10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46500" y="1905000"/>
            <a:ext cx="635000" cy="6350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3"/>
            </p:custDataLst>
          </p:nvPr>
        </p:nvSpPr>
        <p:spPr>
          <a:xfrm>
            <a:off x="3238500" y="28575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3600" b="1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4"/>
            </p:custDataLst>
          </p:nvPr>
        </p:nvSpPr>
        <p:spPr>
          <a:xfrm>
            <a:off x="3238500" y="35560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协议签署</a:t>
            </a:r>
            <a:endParaRPr lang="en-US" sz="1600" b="1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5"/>
            </p:custDataLst>
          </p:nvPr>
        </p:nvSpPr>
        <p:spPr>
          <a:xfrm>
            <a:off x="3164205" y="4191000"/>
            <a:ext cx="1800225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签署专项法律顾问合同，组建多模块服务团队，确立服务关系。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16"/>
            </p:custDataLst>
          </p:nvPr>
        </p:nvSpPr>
        <p:spPr>
          <a:xfrm>
            <a:off x="5334000" y="1651000"/>
            <a:ext cx="2032000" cy="4318000"/>
          </a:xfrm>
          <a:prstGeom prst="roundRect">
            <a:avLst>
              <a:gd name="adj" fmla="val 75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7" name="AutoShape 17"/>
          <p:cNvSpPr/>
          <p:nvPr>
            <p:custDataLst>
              <p:tags r:id="rId17"/>
            </p:custDataLst>
          </p:nvPr>
        </p:nvSpPr>
        <p:spPr>
          <a:xfrm>
            <a:off x="5334000" y="1651000"/>
            <a:ext cx="2032000" cy="1016000"/>
          </a:xfrm>
          <a:prstGeom prst="roundRect">
            <a:avLst>
              <a:gd name="adj" fmla="val 15000"/>
            </a:avLst>
          </a:prstGeom>
          <a:solidFill>
            <a:schemeClr val="accent1">
              <a:alpha val="10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8" name="Picture 18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032500" y="1905000"/>
            <a:ext cx="635000" cy="635000"/>
          </a:xfrm>
          <a:prstGeom prst="rect">
            <a:avLst/>
          </a:prstGeom>
        </p:spPr>
      </p:pic>
      <p:sp>
        <p:nvSpPr>
          <p:cNvPr id="19" name="AutoShape 19"/>
          <p:cNvSpPr/>
          <p:nvPr>
            <p:custDataLst>
              <p:tags r:id="rId21"/>
            </p:custDataLst>
          </p:nvPr>
        </p:nvSpPr>
        <p:spPr>
          <a:xfrm>
            <a:off x="5524500" y="28575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3600" b="1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>
            <p:custDataLst>
              <p:tags r:id="rId22"/>
            </p:custDataLst>
          </p:nvPr>
        </p:nvSpPr>
        <p:spPr>
          <a:xfrm>
            <a:off x="5524500" y="35560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方案设计</a:t>
            </a:r>
            <a:endParaRPr lang="en-US" sz="1600" b="1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>
            <p:custDataLst>
              <p:tags r:id="rId23"/>
            </p:custDataLst>
          </p:nvPr>
        </p:nvSpPr>
        <p:spPr>
          <a:xfrm>
            <a:off x="5421630" y="4191000"/>
            <a:ext cx="189992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ctr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深度访谈，对接多方生态资源，为您出具一体化的定制解决方案。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22"/>
          <p:cNvSpPr/>
          <p:nvPr>
            <p:custDataLst>
              <p:tags r:id="rId24"/>
            </p:custDataLst>
          </p:nvPr>
        </p:nvSpPr>
        <p:spPr>
          <a:xfrm>
            <a:off x="7620000" y="1651000"/>
            <a:ext cx="2032000" cy="4318000"/>
          </a:xfrm>
          <a:prstGeom prst="roundRect">
            <a:avLst>
              <a:gd name="adj" fmla="val 75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23" name="AutoShape 23"/>
          <p:cNvSpPr/>
          <p:nvPr>
            <p:custDataLst>
              <p:tags r:id="rId25"/>
            </p:custDataLst>
          </p:nvPr>
        </p:nvSpPr>
        <p:spPr>
          <a:xfrm>
            <a:off x="7620000" y="1651000"/>
            <a:ext cx="2032000" cy="1016000"/>
          </a:xfrm>
          <a:prstGeom prst="roundRect">
            <a:avLst>
              <a:gd name="adj" fmla="val 15000"/>
            </a:avLst>
          </a:prstGeom>
          <a:solidFill>
            <a:schemeClr val="accent1">
              <a:alpha val="10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24" name="Picture 24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318500" y="1905000"/>
            <a:ext cx="635000" cy="635000"/>
          </a:xfrm>
          <a:prstGeom prst="rect">
            <a:avLst/>
          </a:prstGeom>
        </p:spPr>
      </p:pic>
      <p:sp>
        <p:nvSpPr>
          <p:cNvPr id="25" name="AutoShape 25"/>
          <p:cNvSpPr/>
          <p:nvPr>
            <p:custDataLst>
              <p:tags r:id="rId29"/>
            </p:custDataLst>
          </p:nvPr>
        </p:nvSpPr>
        <p:spPr>
          <a:xfrm>
            <a:off x="7810500" y="28575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3600" b="1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6" name="AutoShape 26"/>
          <p:cNvSpPr/>
          <p:nvPr>
            <p:custDataLst>
              <p:tags r:id="rId30"/>
            </p:custDataLst>
          </p:nvPr>
        </p:nvSpPr>
        <p:spPr>
          <a:xfrm>
            <a:off x="7810500" y="35560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落地执行</a:t>
            </a:r>
            <a:endParaRPr lang="en-US" sz="1600" b="1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7" name="AutoShape 27"/>
          <p:cNvSpPr/>
          <p:nvPr>
            <p:custDataLst>
              <p:tags r:id="rId31"/>
            </p:custDataLst>
          </p:nvPr>
        </p:nvSpPr>
        <p:spPr>
          <a:xfrm>
            <a:off x="7665085" y="4262755"/>
            <a:ext cx="189738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ctr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开展法律尽职调查，拟定全套法律文件，并协助办理各项登记手续。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8" name="AutoShape 28"/>
          <p:cNvSpPr/>
          <p:nvPr>
            <p:custDataLst>
              <p:tags r:id="rId32"/>
            </p:custDataLst>
          </p:nvPr>
        </p:nvSpPr>
        <p:spPr>
          <a:xfrm>
            <a:off x="9906000" y="1651000"/>
            <a:ext cx="2032000" cy="4318000"/>
          </a:xfrm>
          <a:prstGeom prst="roundRect">
            <a:avLst>
              <a:gd name="adj" fmla="val 75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29" name="AutoShape 29"/>
          <p:cNvSpPr/>
          <p:nvPr>
            <p:custDataLst>
              <p:tags r:id="rId33"/>
            </p:custDataLst>
          </p:nvPr>
        </p:nvSpPr>
        <p:spPr>
          <a:xfrm>
            <a:off x="9906000" y="1651000"/>
            <a:ext cx="2032000" cy="1016000"/>
          </a:xfrm>
          <a:prstGeom prst="roundRect">
            <a:avLst>
              <a:gd name="adj" fmla="val 15000"/>
            </a:avLst>
          </a:prstGeom>
          <a:solidFill>
            <a:schemeClr val="accent1">
              <a:alpha val="10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30" name="Picture 30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0604500" y="1905000"/>
            <a:ext cx="635000" cy="635000"/>
          </a:xfrm>
          <a:prstGeom prst="rect">
            <a:avLst/>
          </a:prstGeom>
        </p:spPr>
      </p:pic>
      <p:sp>
        <p:nvSpPr>
          <p:cNvPr id="31" name="AutoShape 31"/>
          <p:cNvSpPr/>
          <p:nvPr>
            <p:custDataLst>
              <p:tags r:id="rId37"/>
            </p:custDataLst>
          </p:nvPr>
        </p:nvSpPr>
        <p:spPr>
          <a:xfrm>
            <a:off x="10096500" y="28575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05</a:t>
            </a:r>
            <a:endParaRPr lang="en-US" sz="3600" b="1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2" name="AutoShape 32"/>
          <p:cNvSpPr/>
          <p:nvPr>
            <p:custDataLst>
              <p:tags r:id="rId38"/>
            </p:custDataLst>
          </p:nvPr>
        </p:nvSpPr>
        <p:spPr>
          <a:xfrm>
            <a:off x="10096500" y="35560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后续保障</a:t>
            </a:r>
            <a:endParaRPr lang="en-US" sz="1600" b="1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3" name="AutoShape 33"/>
          <p:cNvSpPr/>
          <p:nvPr>
            <p:custDataLst>
              <p:tags r:id="rId39"/>
            </p:custDataLst>
          </p:nvPr>
        </p:nvSpPr>
        <p:spPr>
          <a:xfrm>
            <a:off x="10022840" y="4262755"/>
            <a:ext cx="180467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ctr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提供定期回访与动态监测服务，根据家庭发展需求持续优化方案。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4" name="AutoShape 15"/>
          <p:cNvSpPr/>
          <p:nvPr>
            <p:custDataLst>
              <p:tags r:id="rId40"/>
            </p:custDataLst>
          </p:nvPr>
        </p:nvSpPr>
        <p:spPr>
          <a:xfrm>
            <a:off x="786130" y="4262755"/>
            <a:ext cx="205105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p>
            <a:pPr indent="0" algn="ctr">
              <a:lnSpc>
                <a:spcPct val="117000"/>
              </a:lnSpc>
              <a:defRPr/>
            </a:pPr>
            <a:r>
              <a:rPr lang="en-US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</a:rPr>
              <a:t>前期咨询：盘点家庭核心</a:t>
            </a:r>
            <a:endParaRPr lang="en-US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indent="0" algn="ctr">
              <a:lnSpc>
                <a:spcPct val="117000"/>
              </a:lnSpc>
              <a:defRPr/>
            </a:pPr>
            <a:r>
              <a:rPr lang="en-US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</a:rPr>
              <a:t>需求，明确“人·财·保·传”目标。</a:t>
            </a:r>
            <a:endParaRPr lang="en-US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indent="0" algn="ctr">
              <a:lnSpc>
                <a:spcPct val="117000"/>
              </a:lnSpc>
              <a:defRPr/>
            </a:pPr>
            <a:endParaRPr lang="en-US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41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一、服务流程：从需求诊断到后续保障</a:t>
            </a:r>
            <a:endParaRPr lang="zh-CN" altLang="en-US" dirty="0">
              <a:sym typeface="+mn-ea"/>
            </a:endParaRPr>
          </a:p>
        </p:txBody>
      </p:sp>
    </p:spTree>
    <p:custDataLst>
      <p:tags r:id="rId4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>
            <p:custDataLst>
              <p:tags r:id="rId1"/>
            </p:custDataLst>
          </p:nvPr>
        </p:nvSpPr>
        <p:spPr>
          <a:xfrm>
            <a:off x="5334000" y="1524000"/>
            <a:ext cx="3048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88000" y="1778000"/>
            <a:ext cx="457200" cy="4572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6223000" y="18034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项目牵头律师</a:t>
            </a:r>
            <a:endParaRPr lang="en-US" sz="1600" b="1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5588000" y="2413000"/>
            <a:ext cx="254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统筹整体架构设计，协调“人·财·保·传”全目标落地，主导核心争议解决与重大决策。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8636000" y="1524000"/>
            <a:ext cx="3048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90000" y="17780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11"/>
            </p:custDataLst>
          </p:nvPr>
        </p:nvSpPr>
        <p:spPr>
          <a:xfrm>
            <a:off x="9525000" y="18034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主办律师（人身）</a:t>
            </a:r>
            <a:endParaRPr lang="en-US" sz="1600" b="1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2"/>
            </p:custDataLst>
          </p:nvPr>
        </p:nvSpPr>
        <p:spPr>
          <a:xfrm>
            <a:off x="8890000" y="2413000"/>
            <a:ext cx="254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专注意定监护方案设计，进行监护人背景筛选与后续监督，无缝对接专业养老照护机构。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13"/>
            </p:custDataLst>
          </p:nvPr>
        </p:nvSpPr>
        <p:spPr>
          <a:xfrm>
            <a:off x="5334000" y="4064000"/>
            <a:ext cx="3048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88000" y="4318000"/>
            <a:ext cx="457200" cy="4572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17"/>
            </p:custDataLst>
          </p:nvPr>
        </p:nvSpPr>
        <p:spPr>
          <a:xfrm>
            <a:off x="6223000" y="43434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主办律师（财产）</a:t>
            </a:r>
            <a:endParaRPr lang="en-US" sz="1600" b="1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18"/>
            </p:custDataLst>
          </p:nvPr>
        </p:nvSpPr>
        <p:spPr>
          <a:xfrm>
            <a:off x="5588000" y="4953000"/>
            <a:ext cx="254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精研信托与遗嘱条款拟定，设计个性化资产隔离方案，并全程跟进信托登记落地执行。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>
            <p:custDataLst>
              <p:tags r:id="rId19"/>
            </p:custDataLst>
          </p:nvPr>
        </p:nvSpPr>
        <p:spPr>
          <a:xfrm>
            <a:off x="8636000" y="4064000"/>
            <a:ext cx="3048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8" name="Picture 18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890000" y="4318000"/>
            <a:ext cx="457200" cy="457200"/>
          </a:xfrm>
          <a:prstGeom prst="rect">
            <a:avLst/>
          </a:prstGeom>
        </p:spPr>
      </p:pic>
      <p:sp>
        <p:nvSpPr>
          <p:cNvPr id="19" name="AutoShape 19"/>
          <p:cNvSpPr/>
          <p:nvPr>
            <p:custDataLst>
              <p:tags r:id="rId23"/>
            </p:custDataLst>
          </p:nvPr>
        </p:nvSpPr>
        <p:spPr>
          <a:xfrm>
            <a:off x="9525000" y="43434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专业律师助理</a:t>
            </a:r>
            <a:endParaRPr lang="en-US" sz="1600" b="1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>
            <p:custDataLst>
              <p:tags r:id="rId24"/>
            </p:custDataLst>
          </p:nvPr>
        </p:nvSpPr>
        <p:spPr>
          <a:xfrm>
            <a:off x="8890000" y="4953000"/>
            <a:ext cx="254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负责基础信息收集整理、政策法规实时跟踪、全流程进度跟进及定期回访报告撰写。</a:t>
            </a:r>
            <a:endParaRPr lang="en-US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5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二、服务模式：多维度全方位团队服务</a:t>
            </a:r>
            <a:endParaRPr lang="zh-CN" altLang="en-US" dirty="0">
              <a:sym typeface="+mn-ea"/>
            </a:endParaRPr>
          </a:p>
        </p:txBody>
      </p:sp>
      <p:pic>
        <p:nvPicPr>
          <p:cNvPr id="21" name="图片 20" descr="韩律师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78890" y="1524000"/>
            <a:ext cx="3179445" cy="4769485"/>
          </a:xfrm>
          <a:prstGeom prst="rect">
            <a:avLst/>
          </a:prstGeom>
        </p:spPr>
      </p:pic>
    </p:spTree>
    <p:custDataLst>
      <p:tags r:id="rId27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524000"/>
            <a:ext cx="4826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1016000" y="17780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MARKET SPACE / 市场空间</a:t>
            </a:r>
            <a:endParaRPr lang="en-US" sz="18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1016000" y="2413000"/>
            <a:ext cx="4318000" cy="1905000"/>
          </a:xfrm>
          <a:prstGeom prst="roundRect">
            <a:avLst>
              <a:gd name="adj" fmla="val 5333"/>
            </a:avLst>
          </a:prstGeom>
          <a:solidFill>
            <a:schemeClr val="accent1">
              <a:alpha val="8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7" name="AutoShape 7"/>
          <p:cNvSpPr/>
          <p:nvPr>
            <p:custDataLst>
              <p:tags r:id="rId4"/>
            </p:custDataLst>
          </p:nvPr>
        </p:nvSpPr>
        <p:spPr>
          <a:xfrm>
            <a:off x="1206500" y="2603500"/>
            <a:ext cx="190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chemeClr val="accent1">
                    <a:lumMod val="50000"/>
                    <a:hueOff val="960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2400万+</a:t>
            </a:r>
            <a:r>
              <a:rPr lang="en-US" sz="1200" b="0" i="0" u="none" strike="noStrike">
                <a:solidFill>
                  <a:schemeClr val="accent1">
                    <a:lumMod val="50000"/>
                    <a:hueOff val="1080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单亲家庭</a:t>
            </a:r>
            <a:endParaRPr lang="en-US" sz="1200" b="0" i="0" u="none" strike="noStrike">
              <a:solidFill>
                <a:schemeClr val="accent1">
                  <a:lumMod val="50000"/>
                  <a:hueOff val="1080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5"/>
            </p:custDataLst>
          </p:nvPr>
        </p:nvSpPr>
        <p:spPr>
          <a:xfrm>
            <a:off x="3238500" y="2603500"/>
            <a:ext cx="190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chemeClr val="accent1">
                    <a:lumMod val="50000"/>
                    <a:hueOff val="960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100万+</a:t>
            </a:r>
            <a:r>
              <a:rPr lang="en-US" sz="1200" b="0" i="0" u="none" strike="noStrike">
                <a:solidFill>
                  <a:schemeClr val="accent1">
                    <a:lumMod val="50000"/>
                    <a:hueOff val="1080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失独家庭</a:t>
            </a:r>
            <a:endParaRPr lang="en-US" sz="1200" b="0" i="0" u="none" strike="noStrike">
              <a:solidFill>
                <a:schemeClr val="accent1">
                  <a:lumMod val="50000"/>
                  <a:hueOff val="1080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1206500" y="3429000"/>
            <a:ext cx="190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chemeClr val="accent1">
                    <a:lumMod val="50000"/>
                    <a:hueOff val="960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7000万+</a:t>
            </a:r>
            <a:r>
              <a:rPr lang="en-US" sz="1200" b="0" i="0" u="none" strike="noStrike">
                <a:solidFill>
                  <a:schemeClr val="accent1">
                    <a:lumMod val="50000"/>
                    <a:hueOff val="1080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LGBT群体</a:t>
            </a:r>
            <a:endParaRPr lang="en-US" sz="1200" b="0" i="0" u="none" strike="noStrike">
              <a:solidFill>
                <a:schemeClr val="accent1">
                  <a:lumMod val="50000"/>
                  <a:hueOff val="1080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3238500" y="3429000"/>
            <a:ext cx="190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chemeClr val="accent1">
                    <a:lumMod val="50000"/>
                    <a:hueOff val="960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8500万+</a:t>
            </a:r>
            <a:r>
              <a:rPr lang="en-US" sz="1200" b="0" i="0" u="none" strike="noStrike">
                <a:solidFill>
                  <a:schemeClr val="accent1">
                    <a:lumMod val="50000"/>
                    <a:hueOff val="1080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残障人士</a:t>
            </a:r>
            <a:endParaRPr lang="en-US" sz="1200" b="0" i="0" u="none" strike="noStrike">
              <a:solidFill>
                <a:schemeClr val="accent1">
                  <a:lumMod val="50000"/>
                  <a:hueOff val="1080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8"/>
            </p:custDataLst>
          </p:nvPr>
        </p:nvSpPr>
        <p:spPr>
          <a:xfrm>
            <a:off x="1016000" y="4572000"/>
            <a:ext cx="4318000" cy="1270000"/>
          </a:xfrm>
          <a:prstGeom prst="roundRect">
            <a:avLst>
              <a:gd name="adj" fmla="val 8000"/>
            </a:avLst>
          </a:prstGeom>
          <a:solidFill>
            <a:schemeClr val="bg2">
              <a:lumMod val="50000"/>
              <a:lumOff val="5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12" name="AutoShape 12"/>
          <p:cNvSpPr/>
          <p:nvPr>
            <p:custDataLst>
              <p:tags r:id="rId9"/>
            </p:custDataLst>
          </p:nvPr>
        </p:nvSpPr>
        <p:spPr>
          <a:xfrm>
            <a:off x="1206500" y="4762500"/>
            <a:ext cx="3937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tx1">
                    <a:lumMod val="9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核心辐射区域布局</a:t>
            </a:r>
            <a:endParaRPr lang="en-US" sz="1600" b="1" i="0" u="none" strike="noStrike">
              <a:solidFill>
                <a:schemeClr val="tx1">
                  <a:lumMod val="9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10"/>
            </p:custDataLst>
          </p:nvPr>
        </p:nvSpPr>
        <p:spPr>
          <a:xfrm>
            <a:off x="1206500" y="5207000"/>
            <a:ext cx="393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chemeClr val="tx1">
                    <a:lumMod val="9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以广东大湾区为核心试点，建立标准化服务体系，逐步向全国重点城市拓展。</a:t>
            </a:r>
            <a:endParaRPr lang="en-US" b="0" i="0" u="none" strike="noStrike">
              <a:solidFill>
                <a:schemeClr val="tx1">
                  <a:lumMod val="9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1"/>
            </p:custDataLst>
          </p:nvPr>
        </p:nvSpPr>
        <p:spPr>
          <a:xfrm>
            <a:off x="5842000" y="1524000"/>
            <a:ext cx="5334000" cy="1397000"/>
          </a:xfrm>
          <a:prstGeom prst="roundRect">
            <a:avLst>
              <a:gd name="adj" fmla="val 10909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15" name="AutoShape 15"/>
          <p:cNvSpPr/>
          <p:nvPr>
            <p:custDataLst>
              <p:tags r:id="rId12"/>
            </p:custDataLst>
          </p:nvPr>
        </p:nvSpPr>
        <p:spPr>
          <a:xfrm>
            <a:off x="6096000" y="1841500"/>
            <a:ext cx="762000" cy="762000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286500" y="2032000"/>
            <a:ext cx="381000" cy="3810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16"/>
            </p:custDataLst>
          </p:nvPr>
        </p:nvSpPr>
        <p:spPr>
          <a:xfrm>
            <a:off x="7112000" y="17780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社会保障体系补位</a:t>
            </a:r>
            <a:endParaRPr lang="en-US" sz="16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17"/>
            </p:custDataLst>
          </p:nvPr>
        </p:nvSpPr>
        <p:spPr>
          <a:xfrm>
            <a:off x="7112000" y="2286000"/>
            <a:ext cx="381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构建“基础保障+专业法律服务+市场化生态”的多层次保障网，填补现有政策空白。</a:t>
            </a:r>
            <a:endParaRPr lang="en-US" b="0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18"/>
            </p:custDataLst>
          </p:nvPr>
        </p:nvSpPr>
        <p:spPr>
          <a:xfrm>
            <a:off x="5842000" y="3175000"/>
            <a:ext cx="5334000" cy="1397000"/>
          </a:xfrm>
          <a:prstGeom prst="roundRect">
            <a:avLst>
              <a:gd name="adj" fmla="val 10909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20" name="AutoShape 20"/>
          <p:cNvSpPr/>
          <p:nvPr>
            <p:custDataLst>
              <p:tags r:id="rId19"/>
            </p:custDataLst>
          </p:nvPr>
        </p:nvSpPr>
        <p:spPr>
          <a:xfrm>
            <a:off x="6096000" y="3492500"/>
            <a:ext cx="762000" cy="762000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21" name="Picture 21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286500" y="3683000"/>
            <a:ext cx="381000" cy="381000"/>
          </a:xfrm>
          <a:prstGeom prst="rect">
            <a:avLst/>
          </a:prstGeom>
        </p:spPr>
      </p:pic>
      <p:sp>
        <p:nvSpPr>
          <p:cNvPr id="22" name="AutoShape 22"/>
          <p:cNvSpPr/>
          <p:nvPr>
            <p:custDataLst>
              <p:tags r:id="rId23"/>
            </p:custDataLst>
          </p:nvPr>
        </p:nvSpPr>
        <p:spPr>
          <a:xfrm>
            <a:off x="7112000" y="34290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特殊家庭痛点破解</a:t>
            </a:r>
            <a:endParaRPr lang="en-US" sz="16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3" name="AutoShape 23"/>
          <p:cNvSpPr/>
          <p:nvPr>
            <p:custDataLst>
              <p:tags r:id="rId24"/>
            </p:custDataLst>
          </p:nvPr>
        </p:nvSpPr>
        <p:spPr>
          <a:xfrm>
            <a:off x="7112000" y="3937000"/>
            <a:ext cx="381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精准解决“子女托付无门、养老就医无助、财产权益无保障”等核心焦虑与风险。</a:t>
            </a:r>
            <a:endParaRPr lang="en-US" b="0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4" name="AutoShape 24"/>
          <p:cNvSpPr/>
          <p:nvPr>
            <p:custDataLst>
              <p:tags r:id="rId25"/>
            </p:custDataLst>
          </p:nvPr>
        </p:nvSpPr>
        <p:spPr>
          <a:xfrm>
            <a:off x="5842000" y="4826000"/>
            <a:ext cx="5334000" cy="1397000"/>
          </a:xfrm>
          <a:prstGeom prst="roundRect">
            <a:avLst>
              <a:gd name="adj" fmla="val 10909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25" name="AutoShape 25"/>
          <p:cNvSpPr/>
          <p:nvPr>
            <p:custDataLst>
              <p:tags r:id="rId26"/>
            </p:custDataLst>
          </p:nvPr>
        </p:nvSpPr>
        <p:spPr>
          <a:xfrm>
            <a:off x="6096000" y="5143500"/>
            <a:ext cx="762000" cy="762000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26" name="Picture 26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286500" y="5334000"/>
            <a:ext cx="381000" cy="381000"/>
          </a:xfrm>
          <a:prstGeom prst="rect">
            <a:avLst/>
          </a:prstGeom>
        </p:spPr>
      </p:pic>
      <p:sp>
        <p:nvSpPr>
          <p:cNvPr id="27" name="AutoShape 27"/>
          <p:cNvSpPr/>
          <p:nvPr>
            <p:custDataLst>
              <p:tags r:id="rId30"/>
            </p:custDataLst>
          </p:nvPr>
        </p:nvSpPr>
        <p:spPr>
          <a:xfrm>
            <a:off x="7112000" y="50800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社会共助价值延伸</a:t>
            </a:r>
            <a:endParaRPr lang="en-US" sz="16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8" name="AutoShape 28"/>
          <p:cNvSpPr/>
          <p:nvPr>
            <p:custDataLst>
              <p:tags r:id="rId31"/>
            </p:custDataLst>
          </p:nvPr>
        </p:nvSpPr>
        <p:spPr>
          <a:xfrm>
            <a:off x="7112000" y="5588000"/>
            <a:ext cx="381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有效化解特殊家庭内部矛盾，降低社会不稳定因素，推动形成温暖的“社会共助”氛围。</a:t>
            </a:r>
            <a:endParaRPr lang="en-US" b="0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0" name="标题 29"/>
          <p:cNvSpPr>
            <a:spLocks noGrp="1"/>
          </p:cNvSpPr>
          <p:nvPr>
            <p:ph type="title"/>
            <p:custDataLst>
              <p:tags r:id="rId3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三、市场空间与推广价值</a:t>
            </a:r>
            <a:endParaRPr lang="zh-CN" altLang="en-US" dirty="0">
              <a:sym typeface="+mn-ea"/>
            </a:endParaRPr>
          </a:p>
        </p:txBody>
      </p:sp>
    </p:spTree>
    <p:custDataLst>
      <p:tags r:id="rId3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14045" y="435610"/>
            <a:ext cx="7008495" cy="941705"/>
          </a:xfrm>
        </p:spPr>
        <p:txBody>
          <a:bodyPr>
            <a:normAutofit/>
          </a:bodyPr>
          <a:lstStyle/>
          <a:p>
            <a:r>
              <a:rPr lang="en-US" altLang="en-US"/>
              <a:t>CONTENTS </a:t>
            </a:r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2" name="序号"/>
          <p:cNvSpPr txBox="1">
            <a:spLocks noChangeAspect="1"/>
          </p:cNvSpPr>
          <p:nvPr>
            <p:custDataLst>
              <p:tags r:id="rId2"/>
            </p:custDataLst>
          </p:nvPr>
        </p:nvSpPr>
        <p:spPr>
          <a:xfrm>
            <a:off x="1994744" y="3180614"/>
            <a:ext cx="1054456" cy="1054456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70000">
                <a:schemeClr val="accent1">
                  <a:alpha val="0"/>
                </a:schemeClr>
              </a:gs>
            </a:gsLst>
            <a:lin ang="5400000" scaled="1"/>
          </a:gradFill>
        </p:spPr>
        <p:txBody>
          <a:bodyPr wrap="none" lIns="0" tIns="0" rIns="0" bIns="0" rtlCol="0" anchor="ctr" anchorCtr="0">
            <a:normAutofit/>
          </a:bodyPr>
          <a:p>
            <a:pPr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kern="1200" dirty="0">
                <a:solidFill>
                  <a:schemeClr val="accent1"/>
                </a:solidFill>
                <a:latin typeface="+mn-lt"/>
                <a:ea typeface="+mj-ea"/>
                <a:cs typeface="+mn-cs"/>
                <a:sym typeface="+mn-ea"/>
              </a:rPr>
              <a:t>01</a:t>
            </a:r>
            <a:endParaRPr lang="en-US" sz="3600" kern="1200" dirty="0">
              <a:solidFill>
                <a:schemeClr val="accent1"/>
              </a:solidFill>
              <a:latin typeface="+mn-lt"/>
              <a:ea typeface="+mj-ea"/>
              <a:cs typeface="+mn-cs"/>
              <a:sym typeface="+mn-ea"/>
            </a:endParaRPr>
          </a:p>
        </p:txBody>
      </p:sp>
      <p:sp>
        <p:nvSpPr>
          <p:cNvPr id="3" name="项标题"/>
          <p:cNvSpPr txBox="1"/>
          <p:nvPr>
            <p:custDataLst>
              <p:tags r:id="rId3"/>
            </p:custDataLst>
          </p:nvPr>
        </p:nvSpPr>
        <p:spPr>
          <a:xfrm>
            <a:off x="1213485" y="4235022"/>
            <a:ext cx="2616241" cy="138551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marL="0" lvl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cs"/>
                <a:sym typeface="+mn-ea"/>
              </a:rPr>
              <a:t>产品概览</a:t>
            </a:r>
            <a:endParaRPr lang="zh-CN" altLang="en-US" sz="2400" b="1" kern="12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cs"/>
              <a:sym typeface="+mn-ea"/>
            </a:endParaRPr>
          </a:p>
          <a:p>
            <a:pPr marL="0" lvl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b="1" kern="12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cs"/>
              <a:sym typeface="+mn-ea"/>
            </a:endParaRPr>
          </a:p>
          <a:p>
            <a:pPr marL="0" lvl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b="1" kern="12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5" name="序号"/>
          <p:cNvSpPr txBox="1">
            <a:spLocks noChangeAspect="1"/>
          </p:cNvSpPr>
          <p:nvPr>
            <p:custDataLst>
              <p:tags r:id="rId4"/>
            </p:custDataLst>
          </p:nvPr>
        </p:nvSpPr>
        <p:spPr>
          <a:xfrm>
            <a:off x="9323583" y="3180614"/>
            <a:ext cx="1054456" cy="1054456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70000">
                <a:schemeClr val="accent1">
                  <a:alpha val="0"/>
                </a:schemeClr>
              </a:gs>
            </a:gsLst>
            <a:lin ang="5400000" scaled="1"/>
          </a:gradFill>
        </p:spPr>
        <p:txBody>
          <a:bodyPr wrap="none" lIns="0" tIns="0" rIns="0" bIns="0" rtlCol="0" anchor="ctr" anchorCtr="0">
            <a:normAutofit/>
          </a:bodyPr>
          <a:p>
            <a:pPr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kern="1200" dirty="0">
                <a:solidFill>
                  <a:schemeClr val="accent1"/>
                </a:solidFill>
                <a:latin typeface="+mn-lt"/>
                <a:ea typeface="+mj-ea"/>
                <a:cs typeface="+mn-cs"/>
                <a:sym typeface="+mn-ea"/>
              </a:rPr>
              <a:t>04</a:t>
            </a:r>
            <a:endParaRPr lang="en-US" sz="3600" kern="1200" dirty="0">
              <a:solidFill>
                <a:schemeClr val="accent1"/>
              </a:solidFill>
              <a:latin typeface="+mn-lt"/>
              <a:ea typeface="+mj-ea"/>
              <a:cs typeface="+mn-cs"/>
              <a:sym typeface="+mn-ea"/>
            </a:endParaRPr>
          </a:p>
        </p:txBody>
      </p:sp>
      <p:sp>
        <p:nvSpPr>
          <p:cNvPr id="8" name="项标题"/>
          <p:cNvSpPr txBox="1"/>
          <p:nvPr>
            <p:custDataLst>
              <p:tags r:id="rId5"/>
            </p:custDataLst>
          </p:nvPr>
        </p:nvSpPr>
        <p:spPr>
          <a:xfrm>
            <a:off x="8854393" y="4236641"/>
            <a:ext cx="2134295" cy="138579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marL="0" lvl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cs"/>
                <a:sym typeface="+mn-ea"/>
              </a:rPr>
              <a:t>价值与展望</a:t>
            </a:r>
            <a:endParaRPr lang="zh-CN" altLang="en-US" sz="2400" b="1" kern="12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cs"/>
              <a:sym typeface="+mn-ea"/>
            </a:endParaRPr>
          </a:p>
          <a:p>
            <a:pPr marL="0" lvl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b="1" kern="12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cs"/>
              <a:sym typeface="+mn-ea"/>
            </a:endParaRPr>
          </a:p>
          <a:p>
            <a:pPr marL="0" lvl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b="1" kern="12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11" name="序号"/>
          <p:cNvSpPr txBox="1">
            <a:spLocks noChangeAspect="1"/>
          </p:cNvSpPr>
          <p:nvPr>
            <p:custDataLst>
              <p:tags r:id="rId6"/>
            </p:custDataLst>
          </p:nvPr>
        </p:nvSpPr>
        <p:spPr>
          <a:xfrm>
            <a:off x="4437247" y="3180614"/>
            <a:ext cx="1054456" cy="1054456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70000">
                <a:schemeClr val="accent1">
                  <a:alpha val="0"/>
                </a:schemeClr>
              </a:gs>
            </a:gsLst>
            <a:lin ang="5400000" scaled="1"/>
          </a:gradFill>
        </p:spPr>
        <p:txBody>
          <a:bodyPr wrap="none" lIns="0" tIns="0" rIns="0" bIns="0" rtlCol="0" anchor="ctr" anchorCtr="0">
            <a:normAutofit/>
          </a:bodyPr>
          <a:p>
            <a:pPr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kern="1200" dirty="0">
                <a:solidFill>
                  <a:schemeClr val="accent1"/>
                </a:solidFill>
                <a:latin typeface="+mn-lt"/>
                <a:ea typeface="+mj-ea"/>
                <a:cs typeface="+mn-cs"/>
                <a:sym typeface="+mn-ea"/>
              </a:rPr>
              <a:t>02</a:t>
            </a:r>
            <a:endParaRPr lang="en-US" sz="3600" kern="1200" dirty="0">
              <a:solidFill>
                <a:schemeClr val="accent1"/>
              </a:solidFill>
              <a:latin typeface="+mn-lt"/>
              <a:ea typeface="+mj-ea"/>
              <a:cs typeface="+mn-cs"/>
              <a:sym typeface="+mn-ea"/>
            </a:endParaRPr>
          </a:p>
        </p:txBody>
      </p:sp>
      <p:sp>
        <p:nvSpPr>
          <p:cNvPr id="14" name="项标题"/>
          <p:cNvSpPr txBox="1"/>
          <p:nvPr>
            <p:custDataLst>
              <p:tags r:id="rId7"/>
            </p:custDataLst>
          </p:nvPr>
        </p:nvSpPr>
        <p:spPr>
          <a:xfrm>
            <a:off x="3897176" y="4235265"/>
            <a:ext cx="2134295" cy="138579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marL="0" lvl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cs"/>
                <a:sym typeface="+mn-ea"/>
              </a:rPr>
              <a:t>经典案例</a:t>
            </a:r>
            <a:endParaRPr lang="zh-CN" altLang="en-US" sz="2400" b="1" kern="12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cs"/>
              <a:sym typeface="+mn-ea"/>
            </a:endParaRPr>
          </a:p>
          <a:p>
            <a:pPr marL="0" lvl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b="1" kern="12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cs"/>
              <a:sym typeface="+mn-ea"/>
            </a:endParaRPr>
          </a:p>
          <a:p>
            <a:pPr marL="0" lvl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b="1" kern="12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17" name="序号"/>
          <p:cNvSpPr txBox="1">
            <a:spLocks noChangeAspect="1"/>
          </p:cNvSpPr>
          <p:nvPr>
            <p:custDataLst>
              <p:tags r:id="rId8"/>
            </p:custDataLst>
          </p:nvPr>
        </p:nvSpPr>
        <p:spPr>
          <a:xfrm>
            <a:off x="6880415" y="3180614"/>
            <a:ext cx="1054456" cy="1054456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70000">
                <a:schemeClr val="accent1">
                  <a:alpha val="0"/>
                </a:schemeClr>
              </a:gs>
            </a:gsLst>
            <a:lin ang="5400000" scaled="1"/>
          </a:gradFill>
        </p:spPr>
        <p:txBody>
          <a:bodyPr wrap="none" lIns="0" tIns="0" rIns="0" bIns="0" rtlCol="0" anchor="ctr" anchorCtr="0">
            <a:normAutofit/>
          </a:bodyPr>
          <a:p>
            <a:pPr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kern="1200" dirty="0">
                <a:solidFill>
                  <a:schemeClr val="accent1"/>
                </a:solidFill>
                <a:latin typeface="+mn-lt"/>
                <a:ea typeface="+mj-ea"/>
                <a:cs typeface="+mn-cs"/>
                <a:sym typeface="+mn-ea"/>
              </a:rPr>
              <a:t>03</a:t>
            </a:r>
            <a:endParaRPr lang="en-US" sz="3600" kern="1200" dirty="0">
              <a:solidFill>
                <a:schemeClr val="accent1"/>
              </a:solidFill>
              <a:latin typeface="+mn-lt"/>
              <a:ea typeface="+mj-ea"/>
              <a:cs typeface="+mn-cs"/>
              <a:sym typeface="+mn-ea"/>
            </a:endParaRPr>
          </a:p>
        </p:txBody>
      </p:sp>
      <p:sp>
        <p:nvSpPr>
          <p:cNvPr id="18" name="项标题"/>
          <p:cNvSpPr txBox="1"/>
          <p:nvPr>
            <p:custDataLst>
              <p:tags r:id="rId9"/>
            </p:custDataLst>
          </p:nvPr>
        </p:nvSpPr>
        <p:spPr>
          <a:xfrm>
            <a:off x="6340367" y="4235265"/>
            <a:ext cx="2134295" cy="138579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marL="0" lvl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cs"/>
                <a:sym typeface="+mn-ea"/>
              </a:rPr>
              <a:t>服务体系</a:t>
            </a:r>
            <a:endParaRPr lang="zh-CN" altLang="en-US" sz="2400" b="1" kern="12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cs"/>
              <a:sym typeface="+mn-ea"/>
            </a:endParaRPr>
          </a:p>
          <a:p>
            <a:pPr marL="0" lvl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b="1" kern="12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cs"/>
              <a:sym typeface="+mn-ea"/>
            </a:endParaRPr>
          </a:p>
          <a:p>
            <a:pPr marL="0" lvl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b="1" kern="12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cs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3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68" name="AutoShape 15"/>
          <p:cNvSpPr/>
          <p:nvPr>
            <p:custDataLst>
              <p:tags r:id="rId2"/>
            </p:custDataLst>
          </p:nvPr>
        </p:nvSpPr>
        <p:spPr>
          <a:xfrm>
            <a:off x="6096000" y="1397000"/>
            <a:ext cx="5207000" cy="4826000"/>
          </a:xfrm>
          <a:prstGeom prst="roundRect">
            <a:avLst>
              <a:gd name="adj" fmla="val 421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57" name="AutoShape 4"/>
          <p:cNvSpPr/>
          <p:nvPr/>
        </p:nvSpPr>
        <p:spPr>
          <a:xfrm>
            <a:off x="635000" y="1397000"/>
            <a:ext cx="5207000" cy="4826000"/>
          </a:xfrm>
          <a:prstGeom prst="roundRect">
            <a:avLst>
              <a:gd name="adj" fmla="val 421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58" name="AutoShape 5"/>
          <p:cNvSpPr/>
          <p:nvPr>
            <p:custDataLst>
              <p:tags r:id="rId3"/>
            </p:custDataLst>
          </p:nvPr>
        </p:nvSpPr>
        <p:spPr>
          <a:xfrm>
            <a:off x="889000" y="1524000"/>
            <a:ext cx="4699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政策适配与创新</a:t>
            </a:r>
            <a:endParaRPr lang="en-US" sz="22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9" name="AutoShape 6"/>
          <p:cNvSpPr/>
          <p:nvPr/>
        </p:nvSpPr>
        <p:spPr>
          <a:xfrm>
            <a:off x="889000" y="2190750"/>
            <a:ext cx="4699000" cy="1143000"/>
          </a:xfrm>
          <a:prstGeom prst="roundRect">
            <a:avLst>
              <a:gd name="adj" fmla="val 13333"/>
            </a:avLst>
          </a:prstGeom>
          <a:solidFill>
            <a:schemeClr val="bg2">
              <a:lumMod val="50000"/>
              <a:lumOff val="5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60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9500" y="2457450"/>
            <a:ext cx="609600" cy="609600"/>
          </a:xfrm>
          <a:prstGeom prst="rect">
            <a:avLst/>
          </a:prstGeom>
        </p:spPr>
      </p:pic>
      <p:sp>
        <p:nvSpPr>
          <p:cNvPr id="61" name="AutoShape 8"/>
          <p:cNvSpPr/>
          <p:nvPr>
            <p:custDataLst>
              <p:tags r:id="rId6"/>
            </p:custDataLst>
          </p:nvPr>
        </p:nvSpPr>
        <p:spPr>
          <a:xfrm>
            <a:off x="1905000" y="24130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紧跟信托新规合规布局</a:t>
            </a:r>
            <a:endParaRPr lang="en-US" sz="1600">
              <a:solidFill>
                <a:schemeClr val="lt1"/>
              </a:solidFill>
              <a:latin typeface="+mn-lt"/>
              <a:ea typeface="+mn-ea"/>
            </a:endParaRPr>
          </a:p>
          <a:p>
            <a:pPr indent="0" algn="l">
              <a:lnSpc>
                <a:spcPct val="108000"/>
              </a:lnSpc>
            </a:pPr>
            <a:r>
              <a:rPr lang="en-US" b="0" i="0" u="none" strike="noStrike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紧跟信托三分类新规，精准聚焦特殊需要信托合规赛道，确保业务合法合规。</a:t>
            </a:r>
            <a:endParaRPr lang="en-US" b="0" i="0" u="none" strike="noStrike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2" name="AutoShape 9"/>
          <p:cNvSpPr/>
          <p:nvPr/>
        </p:nvSpPr>
        <p:spPr>
          <a:xfrm>
            <a:off x="889000" y="3508375"/>
            <a:ext cx="4699000" cy="1143000"/>
          </a:xfrm>
          <a:prstGeom prst="roundRect">
            <a:avLst>
              <a:gd name="adj" fmla="val 13333"/>
            </a:avLst>
          </a:prstGeom>
          <a:solidFill>
            <a:schemeClr val="bg2">
              <a:lumMod val="50000"/>
              <a:lumOff val="5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63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9500" y="3810000"/>
            <a:ext cx="609600" cy="609600"/>
          </a:xfrm>
          <a:prstGeom prst="rect">
            <a:avLst/>
          </a:prstGeom>
        </p:spPr>
      </p:pic>
      <p:sp>
        <p:nvSpPr>
          <p:cNvPr id="64" name="AutoShape 11"/>
          <p:cNvSpPr/>
          <p:nvPr>
            <p:custDataLst>
              <p:tags r:id="rId9"/>
            </p:custDataLst>
          </p:nvPr>
        </p:nvSpPr>
        <p:spPr>
          <a:xfrm>
            <a:off x="1905000" y="3746500"/>
            <a:ext cx="368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深度融合民法典制度</a:t>
            </a:r>
            <a:endParaRPr lang="en-US" sz="1600">
              <a:solidFill>
                <a:schemeClr val="lt1"/>
              </a:solidFill>
              <a:latin typeface="+mn-lt"/>
              <a:ea typeface="+mn-ea"/>
            </a:endParaRPr>
          </a:p>
          <a:p>
            <a:pPr indent="0" algn="l">
              <a:lnSpc>
                <a:spcPct val="108000"/>
              </a:lnSpc>
            </a:pPr>
            <a:r>
              <a:rPr lang="en-US" b="0" i="0" u="none" strike="noStrike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有机结合《民法典》中意定监护、遗产管理人、居住权等制度，构建全方位保障。</a:t>
            </a:r>
            <a:endParaRPr lang="en-US" b="0" i="0" u="none" strike="noStrike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5" name="AutoShape 12"/>
          <p:cNvSpPr/>
          <p:nvPr/>
        </p:nvSpPr>
        <p:spPr>
          <a:xfrm>
            <a:off x="889000" y="4826000"/>
            <a:ext cx="4699000" cy="1143000"/>
          </a:xfrm>
          <a:prstGeom prst="roundRect">
            <a:avLst>
              <a:gd name="adj" fmla="val 13333"/>
            </a:avLst>
          </a:prstGeom>
          <a:solidFill>
            <a:schemeClr val="bg2">
              <a:lumMod val="50000"/>
              <a:lumOff val="5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66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79500" y="5080000"/>
            <a:ext cx="609600" cy="609600"/>
          </a:xfrm>
          <a:prstGeom prst="rect">
            <a:avLst/>
          </a:prstGeom>
        </p:spPr>
      </p:pic>
      <p:sp>
        <p:nvSpPr>
          <p:cNvPr id="67" name="AutoShape 14"/>
          <p:cNvSpPr/>
          <p:nvPr>
            <p:custDataLst>
              <p:tags r:id="rId12"/>
            </p:custDataLst>
          </p:nvPr>
        </p:nvSpPr>
        <p:spPr>
          <a:xfrm>
            <a:off x="1905000" y="50165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对接红利优化财产规划</a:t>
            </a:r>
            <a:endParaRPr lang="en-US" sz="1600">
              <a:solidFill>
                <a:schemeClr val="lt1"/>
              </a:solidFill>
              <a:latin typeface="+mn-lt"/>
              <a:ea typeface="+mn-ea"/>
            </a:endParaRPr>
          </a:p>
          <a:p>
            <a:pPr indent="0" algn="l">
              <a:lnSpc>
                <a:spcPct val="108000"/>
              </a:lnSpc>
            </a:pPr>
            <a:r>
              <a:rPr lang="en-US" b="0" i="0" u="none" strike="noStrike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积极对接地方政策红利，为低保等特殊家庭提供定制化财产规划方案。</a:t>
            </a:r>
            <a:endParaRPr lang="en-US" b="0" i="0" u="none" strike="noStrike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9" name="AutoShape 16"/>
          <p:cNvSpPr/>
          <p:nvPr>
            <p:custDataLst>
              <p:tags r:id="rId13"/>
            </p:custDataLst>
          </p:nvPr>
        </p:nvSpPr>
        <p:spPr>
          <a:xfrm>
            <a:off x="6350000" y="1506855"/>
            <a:ext cx="4699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专业团队与实操经验</a:t>
            </a:r>
            <a:endParaRPr lang="en-US" sz="2200" b="1" i="0" u="none" strike="noStrike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2" name="AutoShape 19"/>
          <p:cNvSpPr/>
          <p:nvPr>
            <p:custDataLst>
              <p:tags r:id="rId14"/>
            </p:custDataLst>
          </p:nvPr>
        </p:nvSpPr>
        <p:spPr>
          <a:xfrm>
            <a:off x="6361430" y="4905375"/>
            <a:ext cx="1587500" cy="1270000"/>
          </a:xfrm>
          <a:prstGeom prst="roundRect">
            <a:avLst>
              <a:gd name="adj" fmla="val 12000"/>
            </a:avLst>
          </a:prstGeom>
          <a:solidFill>
            <a:schemeClr val="bg2">
              <a:lumMod val="50000"/>
              <a:lumOff val="5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73" name="Picture 20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75095" y="5194300"/>
            <a:ext cx="406400" cy="406400"/>
          </a:xfrm>
          <a:prstGeom prst="rect">
            <a:avLst/>
          </a:prstGeom>
        </p:spPr>
      </p:pic>
      <p:sp>
        <p:nvSpPr>
          <p:cNvPr id="74" name="AutoShape 21"/>
          <p:cNvSpPr/>
          <p:nvPr>
            <p:custDataLst>
              <p:tags r:id="rId18"/>
            </p:custDataLst>
          </p:nvPr>
        </p:nvSpPr>
        <p:spPr>
          <a:xfrm>
            <a:off x="6985635" y="5194300"/>
            <a:ext cx="952500" cy="7232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p>
            <a:pPr indent="0" algn="l">
              <a:lnSpc>
                <a:spcPct val="125000"/>
              </a:lnSpc>
              <a:defRPr/>
            </a:pPr>
            <a:r>
              <a:rPr lang="en-US" b="1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专家团队</a:t>
            </a:r>
            <a:endParaRPr lang="en-US">
              <a:solidFill>
                <a:schemeClr val="bg1"/>
              </a:solidFill>
              <a:latin typeface="+mn-lt"/>
              <a:ea typeface="+mn-ea"/>
            </a:endParaRPr>
          </a:p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百起案例</a:t>
            </a:r>
            <a:br>
              <a:rPr lang="en-US" sz="12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实战积淀</a:t>
            </a:r>
            <a:endParaRPr lang="en-US" sz="12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5" name="AutoShape 22"/>
          <p:cNvSpPr/>
          <p:nvPr>
            <p:custDataLst>
              <p:tags r:id="rId19"/>
            </p:custDataLst>
          </p:nvPr>
        </p:nvSpPr>
        <p:spPr>
          <a:xfrm>
            <a:off x="8042910" y="4905375"/>
            <a:ext cx="1587500" cy="1270000"/>
          </a:xfrm>
          <a:prstGeom prst="roundRect">
            <a:avLst>
              <a:gd name="adj" fmla="val 12000"/>
            </a:avLst>
          </a:prstGeom>
          <a:solidFill>
            <a:schemeClr val="bg2">
              <a:lumMod val="50000"/>
              <a:lumOff val="5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76" name="Picture 23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101965" y="5080000"/>
            <a:ext cx="406400" cy="406400"/>
          </a:xfrm>
          <a:prstGeom prst="rect">
            <a:avLst/>
          </a:prstGeom>
        </p:spPr>
      </p:pic>
      <p:sp>
        <p:nvSpPr>
          <p:cNvPr id="77" name="AutoShape 24"/>
          <p:cNvSpPr/>
          <p:nvPr>
            <p:custDataLst>
              <p:tags r:id="rId23"/>
            </p:custDataLst>
          </p:nvPr>
        </p:nvSpPr>
        <p:spPr>
          <a:xfrm>
            <a:off x="8642350" y="5016500"/>
            <a:ext cx="95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p>
            <a:pPr indent="0" algn="l">
              <a:lnSpc>
                <a:spcPct val="125000"/>
              </a:lnSpc>
              <a:defRPr/>
            </a:pPr>
            <a:r>
              <a:rPr lang="en-US" b="1" i="0" u="none" strike="noStrike">
                <a:solidFill>
                  <a:schemeClr val="accent3">
                    <a:lumMod val="50000"/>
                    <a:hueOff val="960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定制方案</a:t>
            </a:r>
            <a:endParaRPr lang="en-US">
              <a:solidFill>
                <a:schemeClr val="bg1"/>
              </a:solidFill>
              <a:latin typeface="+mn-lt"/>
              <a:ea typeface="+mn-ea"/>
            </a:endParaRPr>
          </a:p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chemeClr val="accent3">
                    <a:lumMod val="50000"/>
                    <a:hueOff val="1080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一户一策</a:t>
            </a:r>
            <a:br>
              <a:rPr lang="en-US" sz="1200" b="0" i="0" u="none" strike="noStrike">
                <a:solidFill>
                  <a:schemeClr val="accent3">
                    <a:lumMod val="50000"/>
                    <a:hueOff val="1200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chemeClr val="accent3">
                    <a:lumMod val="50000"/>
                    <a:hueOff val="1080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精准适配</a:t>
            </a:r>
            <a:endParaRPr lang="en-US" sz="1200" b="0" i="0" u="none" strike="noStrike">
              <a:solidFill>
                <a:schemeClr val="accent3">
                  <a:lumMod val="50000"/>
                  <a:hueOff val="1080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8" name="AutoShape 25"/>
          <p:cNvSpPr/>
          <p:nvPr>
            <p:custDataLst>
              <p:tags r:id="rId24"/>
            </p:custDataLst>
          </p:nvPr>
        </p:nvSpPr>
        <p:spPr>
          <a:xfrm>
            <a:off x="9705340" y="4905375"/>
            <a:ext cx="1587500" cy="1270000"/>
          </a:xfrm>
          <a:prstGeom prst="roundRect">
            <a:avLst>
              <a:gd name="adj" fmla="val 12000"/>
            </a:avLst>
          </a:prstGeom>
          <a:solidFill>
            <a:schemeClr val="bg2">
              <a:lumMod val="50000"/>
              <a:lumOff val="5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>
              <a:solidFill>
                <a:schemeClr val="bg1"/>
              </a:solidFill>
            </a:endParaRPr>
          </a:p>
        </p:txBody>
      </p:sp>
      <p:pic>
        <p:nvPicPr>
          <p:cNvPr id="79" name="Picture 26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766935" y="5080000"/>
            <a:ext cx="406400" cy="406400"/>
          </a:xfrm>
          <a:prstGeom prst="rect">
            <a:avLst/>
          </a:prstGeom>
        </p:spPr>
      </p:pic>
      <p:sp>
        <p:nvSpPr>
          <p:cNvPr id="80" name="AutoShape 27"/>
          <p:cNvSpPr/>
          <p:nvPr>
            <p:custDataLst>
              <p:tags r:id="rId28"/>
            </p:custDataLst>
          </p:nvPr>
        </p:nvSpPr>
        <p:spPr>
          <a:xfrm>
            <a:off x="10269220" y="5080000"/>
            <a:ext cx="95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p>
            <a:pPr indent="0" algn="l">
              <a:lnSpc>
                <a:spcPct val="125000"/>
              </a:lnSpc>
              <a:defRPr/>
            </a:pPr>
            <a:r>
              <a:rPr lang="en-US" b="1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生态整合</a:t>
            </a:r>
            <a:endParaRPr lang="en-US">
              <a:solidFill>
                <a:schemeClr val="bg1"/>
              </a:solidFill>
              <a:latin typeface="+mn-lt"/>
              <a:ea typeface="+mn-ea"/>
            </a:endParaRPr>
          </a:p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多方协作</a:t>
            </a:r>
            <a:br>
              <a:rPr lang="en-US" sz="12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全程服务</a:t>
            </a:r>
            <a:endParaRPr lang="en-US" sz="12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29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四、核心亮点：政策创新与团队优势</a:t>
            </a:r>
            <a:endParaRPr lang="zh-CN" altLang="en-US" dirty="0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350000" y="2001520"/>
            <a:ext cx="4601210" cy="2824480"/>
          </a:xfrm>
          <a:prstGeom prst="rect">
            <a:avLst/>
          </a:prstGeom>
        </p:spPr>
      </p:pic>
    </p:spTree>
    <p:custDataLst>
      <p:tags r:id="rId3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905510" y="1782445"/>
            <a:ext cx="6097905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marL="0" indent="0" algn="l" eaLnBrk="1" fontAlgn="auto" latinLnBrk="0" hangingPunct="1">
              <a:lnSpc>
                <a:spcPts val="2800"/>
              </a:lnSpc>
              <a:defRPr/>
            </a:pPr>
            <a:r>
              <a:rPr lang="en-US" sz="180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         经过团队不懈的努力和专业</a:t>
            </a:r>
            <a:r>
              <a:rPr lang="zh-CN" altLang="en-US" sz="180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随着《中国银保监会关于规范信托公司信托业务分类的通知》的发布，我国信托业务回归本源，本产品打开了特殊信托类别的服务空间。</a:t>
            </a:r>
            <a:endParaRPr lang="en-US" altLang="zh-CN" sz="1800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 eaLnBrk="1" fontAlgn="auto" latinLnBrk="0" hangingPunct="1">
              <a:lnSpc>
                <a:spcPts val="2800"/>
              </a:lnSpc>
              <a:defRPr/>
            </a:pPr>
            <a:r>
              <a:rPr lang="en-US" altLang="zh-CN" sz="180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          </a:t>
            </a:r>
            <a:endParaRPr lang="en-US" altLang="zh-CN" sz="1800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762000" y="2950210"/>
            <a:ext cx="5514340" cy="2348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eaLnBrk="1" fontAlgn="auto" latinLnBrk="0" hangingPunct="1">
              <a:lnSpc>
                <a:spcPts val="2800"/>
              </a:lnSpc>
            </a:pPr>
            <a:r>
              <a:rPr lang="en-US" altLang="zh-CN" sz="1800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         2017</a:t>
            </a:r>
            <a:r>
              <a:rPr lang="zh-CN" altLang="en-US" sz="1800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年《民法通则》确立了意定监护制度并在《民法典》中得以延续，</a:t>
            </a:r>
            <a:r>
              <a:rPr lang="en-US" altLang="zh-CN" sz="1800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2021</a:t>
            </a:r>
            <a:r>
              <a:rPr lang="zh-CN" altLang="en-US" sz="1800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年《民法典》确立了遗产管理人制度，</a:t>
            </a:r>
            <a:r>
              <a:rPr lang="en-US" altLang="zh-CN" sz="1800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2018</a:t>
            </a:r>
            <a:r>
              <a:rPr lang="zh-CN" altLang="en-US" sz="1800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年银保监会出台《关于加强规范资产管理业务过渡期内信托监管工作的通知》（信托函</a:t>
            </a:r>
            <a:r>
              <a:rPr lang="en-US" altLang="zh-CN" sz="1800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[2018]37</a:t>
            </a:r>
            <a:r>
              <a:rPr lang="zh-CN" altLang="en-US" sz="1800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号）确立了家族信托的法律地位。本产品将上述法律法规与市场需求相结合，适应法律法规调整而作出创新，以最新的产品服务客户</a:t>
            </a:r>
            <a:r>
              <a:rPr lang="zh-CN" altLang="en-US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>
              <a:solidFill>
                <a:schemeClr val="tx1"/>
              </a:solidFill>
              <a:latin typeface="+mn-lt"/>
              <a:ea typeface="+mn-ea"/>
            </a:endParaRPr>
          </a:p>
          <a:p>
            <a:pPr marL="0" indent="0" eaLnBrk="1" fontAlgn="auto" latinLnBrk="0" hangingPunct="1">
              <a:lnSpc>
                <a:spcPts val="2800"/>
              </a:lnSpc>
            </a:pPr>
            <a:endParaRPr lang="en-US" altLang="en-US">
              <a:solidFill>
                <a:schemeClr val="tx1"/>
              </a:solidFill>
              <a:latin typeface="+mn-lt"/>
              <a:ea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 rot="0">
            <a:off x="6936740" y="1608455"/>
            <a:ext cx="4650857" cy="4663440"/>
            <a:chOff x="6161837" y="1416383"/>
            <a:chExt cx="4651188" cy="4663226"/>
          </a:xfrm>
          <a:blipFill rotWithShape="1">
            <a:blip r:embed="rId3"/>
            <a:stretch>
              <a:fillRect/>
            </a:stretch>
          </a:blipFill>
        </p:grpSpPr>
        <p:sp>
          <p:nvSpPr>
            <p:cNvPr id="22" name="矩形 21"/>
            <p:cNvSpPr/>
            <p:nvPr>
              <p:custDataLst>
                <p:tags r:id="rId4"/>
              </p:custDataLst>
            </p:nvPr>
          </p:nvSpPr>
          <p:spPr>
            <a:xfrm rot="18287293">
              <a:off x="6161837" y="1930562"/>
              <a:ext cx="1681258" cy="16812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/>
                </a:solidFill>
                <a:cs typeface="汉仪宋韵朗黑W" panose="00020600040101010101" charset="-122"/>
              </a:endParaRPr>
            </a:p>
          </p:txBody>
        </p:sp>
        <p:sp>
          <p:nvSpPr>
            <p:cNvPr id="23" name="矩形 22"/>
            <p:cNvSpPr/>
            <p:nvPr>
              <p:custDataLst>
                <p:tags r:id="rId5"/>
              </p:custDataLst>
            </p:nvPr>
          </p:nvSpPr>
          <p:spPr>
            <a:xfrm rot="18287293">
              <a:off x="7697200" y="2907367"/>
              <a:ext cx="1681258" cy="16812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cs typeface="汉仪宋韵朗黑W" panose="00020600040101010101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6"/>
              </p:custDataLst>
            </p:nvPr>
          </p:nvSpPr>
          <p:spPr>
            <a:xfrm rot="18287293">
              <a:off x="8720776" y="1416383"/>
              <a:ext cx="1681258" cy="16812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/>
                </a:solidFill>
                <a:latin typeface="汉仪宋韵朗黑W" panose="00020600040101010101" charset="-122"/>
                <a:ea typeface="汉仪宋韵朗黑W" panose="00020600040101010101" charset="-122"/>
                <a:cs typeface="汉仪宋韵朗黑W" panose="00020600040101010101" charset="-122"/>
              </a:endParaRPr>
            </a:p>
          </p:txBody>
        </p:sp>
        <p:sp>
          <p:nvSpPr>
            <p:cNvPr id="25" name="矩形 24"/>
            <p:cNvSpPr/>
            <p:nvPr>
              <p:custDataLst>
                <p:tags r:id="rId7"/>
              </p:custDataLst>
            </p:nvPr>
          </p:nvSpPr>
          <p:spPr>
            <a:xfrm rot="18287293">
              <a:off x="6673625" y="4398351"/>
              <a:ext cx="1681258" cy="16812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cs typeface="汉仪宋韵朗黑W" panose="00020600040101010101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8"/>
              </p:custDataLst>
            </p:nvPr>
          </p:nvSpPr>
          <p:spPr>
            <a:xfrm rot="18287293">
              <a:off x="9131767" y="3910621"/>
              <a:ext cx="1681258" cy="16812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cs typeface="汉仪宋韵朗黑W" panose="00020600040101010101" charset="-122"/>
              </a:endParaRPr>
            </a:p>
          </p:txBody>
        </p:sp>
      </p:grpSp>
      <p:sp>
        <p:nvSpPr>
          <p:cNvPr id="6" name="标题 5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（一）</a:t>
            </a:r>
            <a:r>
              <a:rPr lang="zh-CN" altLang="en-US" dirty="0">
                <a:sym typeface="+mn-ea"/>
              </a:rPr>
              <a:t>适应法律法规调整的创新</a:t>
            </a:r>
            <a:endParaRPr lang="zh-CN" altLang="en-US" dirty="0"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957580" y="183769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/>
            <a:r>
              <a:rPr lang="en-US" sz="2400" b="1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团队愿景</a:t>
            </a:r>
            <a:r>
              <a:rPr lang="zh-CN" altLang="en-US" sz="2400" b="1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：</a:t>
            </a:r>
            <a:endParaRPr lang="zh-CN" altLang="en-US" sz="2400" b="1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  <a:p>
            <a:pPr algn="l"/>
            <a:endParaRPr lang="zh-CN" altLang="en-US" sz="2000" b="1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  <a:p>
            <a:pPr algn="l"/>
            <a:r>
              <a:rPr lang="en-US" sz="2000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成为中国特色家族（企业）法律服务的领航者</a:t>
            </a:r>
            <a:endParaRPr lang="en-US" sz="2000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</p:txBody>
      </p:sp>
      <p:sp>
        <p:nvSpPr>
          <p:cNvPr id="21" name="AutoShape 6"/>
          <p:cNvSpPr/>
          <p:nvPr>
            <p:custDataLst>
              <p:tags r:id="rId2"/>
            </p:custDataLst>
          </p:nvPr>
        </p:nvSpPr>
        <p:spPr>
          <a:xfrm>
            <a:off x="7981950" y="2682240"/>
            <a:ext cx="1880235" cy="1848485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>
            <a:normAutofit/>
          </a:bodyPr>
          <a:p>
            <a:pPr algn="ctr">
              <a:defRPr/>
            </a:pPr>
            <a:r>
              <a:rPr lang="en-US" sz="2000">
                <a:solidFill>
                  <a:schemeClr val="accent1">
                    <a:lumMod val="50000"/>
                    <a:hueOff val="10800000"/>
                  </a:schemeClr>
                </a:solidFill>
                <a:latin typeface="+mn-lt"/>
                <a:ea typeface="+mn-ea"/>
                <a:cs typeface="Noto Sans SC" panose="020B0200000000000000" charset="-122"/>
              </a:rPr>
              <a:t>愿景</a:t>
            </a:r>
            <a:endParaRPr lang="en-US" sz="2000">
              <a:solidFill>
                <a:schemeClr val="accent1">
                  <a:lumMod val="50000"/>
                  <a:hueOff val="10800000"/>
                </a:schemeClr>
              </a:solidFill>
              <a:latin typeface="+mn-lt"/>
              <a:ea typeface="+mn-ea"/>
              <a:cs typeface="Noto Sans SC" panose="020B0200000000000000" charset="-122"/>
            </a:endParaRPr>
          </a:p>
        </p:txBody>
      </p:sp>
      <p:sp>
        <p:nvSpPr>
          <p:cNvPr id="22" name="AutoShape 6"/>
          <p:cNvSpPr/>
          <p:nvPr>
            <p:custDataLst>
              <p:tags r:id="rId3"/>
            </p:custDataLst>
          </p:nvPr>
        </p:nvSpPr>
        <p:spPr>
          <a:xfrm>
            <a:off x="7101840" y="4204970"/>
            <a:ext cx="1880235" cy="1848485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>
            <a:normAutofit/>
          </a:bodyPr>
          <a:p>
            <a:pPr algn="ctr">
              <a:defRPr/>
            </a:pPr>
            <a:r>
              <a:rPr lang="en-US" sz="2000">
                <a:solidFill>
                  <a:schemeClr val="accent1">
                    <a:lumMod val="50000"/>
                    <a:hueOff val="10800000"/>
                  </a:schemeClr>
                </a:solidFill>
                <a:latin typeface="+mn-lt"/>
                <a:ea typeface="+mn-ea"/>
                <a:cs typeface="Noto Sans SC" panose="020B0200000000000000" charset="-122"/>
              </a:rPr>
              <a:t>使命</a:t>
            </a:r>
            <a:endParaRPr lang="en-US" sz="2000">
              <a:solidFill>
                <a:schemeClr val="accent1">
                  <a:lumMod val="50000"/>
                  <a:hueOff val="10800000"/>
                </a:schemeClr>
              </a:solidFill>
              <a:latin typeface="+mn-lt"/>
              <a:ea typeface="+mn-ea"/>
              <a:cs typeface="Noto Sans SC" panose="020B0200000000000000" charset="-122"/>
            </a:endParaRPr>
          </a:p>
        </p:txBody>
      </p:sp>
      <p:sp>
        <p:nvSpPr>
          <p:cNvPr id="23" name="AutoShape 6"/>
          <p:cNvSpPr/>
          <p:nvPr>
            <p:custDataLst>
              <p:tags r:id="rId4"/>
            </p:custDataLst>
          </p:nvPr>
        </p:nvSpPr>
        <p:spPr>
          <a:xfrm>
            <a:off x="8848725" y="4204970"/>
            <a:ext cx="1880235" cy="1848485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>
            <a:normAutofit/>
          </a:bodyPr>
          <a:p>
            <a:pPr algn="ctr">
              <a:defRPr/>
            </a:pPr>
            <a:r>
              <a:rPr lang="en-US" sz="2000">
                <a:solidFill>
                  <a:schemeClr val="accent1">
                    <a:lumMod val="50000"/>
                    <a:hueOff val="10800000"/>
                  </a:schemeClr>
                </a:solidFill>
                <a:latin typeface="+mn-lt"/>
                <a:ea typeface="+mn-ea"/>
                <a:cs typeface="Noto Sans SC" panose="020B0200000000000000" charset="-122"/>
              </a:rPr>
              <a:t>价值观</a:t>
            </a:r>
            <a:endParaRPr lang="en-US" sz="2000">
              <a:solidFill>
                <a:schemeClr val="accent1">
                  <a:lumMod val="50000"/>
                  <a:hueOff val="10800000"/>
                </a:schemeClr>
              </a:solidFill>
              <a:latin typeface="+mn-lt"/>
              <a:ea typeface="+mn-ea"/>
              <a:cs typeface="Noto Sans SC" panose="020B0200000000000000" charset="-122"/>
            </a:endParaRPr>
          </a:p>
        </p:txBody>
      </p:sp>
      <p:sp>
        <p:nvSpPr>
          <p:cNvPr id="25" name="AutoShape 4"/>
          <p:cNvSpPr/>
          <p:nvPr>
            <p:custDataLst>
              <p:tags r:id="rId5"/>
            </p:custDataLst>
          </p:nvPr>
        </p:nvSpPr>
        <p:spPr>
          <a:xfrm>
            <a:off x="957580" y="4530725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buSzTx/>
              <a:buNone/>
            </a:pPr>
            <a:r>
              <a:rPr lang="en-US" sz="2400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团队价值观：</a:t>
            </a:r>
            <a:endParaRPr lang="en-US" sz="2400" b="1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  <a:p>
            <a:pPr algn="l">
              <a:buSzTx/>
              <a:buNone/>
            </a:pPr>
            <a:endParaRPr lang="en-US" sz="2000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  <a:p>
            <a:pPr algn="l">
              <a:buSzTx/>
              <a:buNone/>
            </a:pPr>
            <a:r>
              <a:rPr lang="en-US" sz="2000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博学、善思 、仁爱 、精专</a:t>
            </a:r>
            <a:endParaRPr lang="en-US" sz="2000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</p:txBody>
      </p:sp>
      <p:sp>
        <p:nvSpPr>
          <p:cNvPr id="26" name="AutoShape 4"/>
          <p:cNvSpPr/>
          <p:nvPr>
            <p:custDataLst>
              <p:tags r:id="rId6"/>
            </p:custDataLst>
          </p:nvPr>
        </p:nvSpPr>
        <p:spPr>
          <a:xfrm>
            <a:off x="957580" y="333883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/>
            <a:r>
              <a:rPr lang="en-US" sz="2400" b="1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团队使命：</a:t>
            </a:r>
            <a:endParaRPr lang="en-US" sz="2400" b="1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  <a:p>
            <a:pPr algn="l"/>
            <a:endParaRPr lang="en-US" sz="2000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  <a:p>
            <a:pPr algn="l"/>
            <a:r>
              <a:rPr lang="en-US" sz="2000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点燃万家灯火，助力百年传承</a:t>
            </a:r>
            <a:endParaRPr lang="en-US" sz="2000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  <a:p>
            <a:pPr algn="l"/>
            <a:endParaRPr lang="en-US" sz="2000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（二）团队核心文化理念</a:t>
            </a:r>
            <a:endParaRPr lang="zh-CN" altLang="en-US" dirty="0">
              <a:sym typeface="+mn-ea"/>
            </a:endParaRPr>
          </a:p>
        </p:txBody>
      </p:sp>
      <p:sp>
        <p:nvSpPr>
          <p:cNvPr id="10" name="内容占位符 9"/>
          <p:cNvSpPr/>
          <p:nvPr>
            <p:ph idx="1"/>
            <p:custDataLst>
              <p:tags r:id="rId8"/>
            </p:custDataLst>
          </p:nvPr>
        </p:nvSpPr>
        <p:spPr>
          <a:xfrm>
            <a:off x="695960" y="5831840"/>
            <a:ext cx="4834890" cy="343535"/>
          </a:xfrm>
        </p:spPr>
        <p:txBody>
          <a:bodyPr>
            <a:normAutofit fontScale="65000"/>
          </a:bodyPr>
          <a:p>
            <a:pPr marL="0" indent="0">
              <a:buNone/>
            </a:pPr>
            <a:r>
              <a:rPr lang="en-US" altLang="zh-CN"/>
              <a:t>        </a:t>
            </a:r>
            <a:endParaRPr lang="en-US" altLang="zh-CN"/>
          </a:p>
        </p:txBody>
      </p:sp>
    </p:spTree>
    <p:custDataLst>
      <p:tags r:id="rId9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utoShape 6"/>
          <p:cNvSpPr/>
          <p:nvPr>
            <p:custDataLst>
              <p:tags r:id="rId1"/>
            </p:custDataLst>
          </p:nvPr>
        </p:nvSpPr>
        <p:spPr>
          <a:xfrm>
            <a:off x="586105" y="1416050"/>
            <a:ext cx="5509895" cy="5130800"/>
          </a:xfrm>
          <a:prstGeom prst="ellipse">
            <a:avLst/>
          </a:prstGeom>
          <a:solidFill>
            <a:schemeClr val="accent1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chemeClr val="accent1">
                  <a:lumMod val="50000"/>
                  <a:hueOff val="10800000"/>
                </a:schemeClr>
              </a:solidFill>
              <a:latin typeface="+mn-lt"/>
              <a:ea typeface="+mn-ea"/>
              <a:cs typeface="Noto Sans SC" panose="020B0200000000000000" charset="-122"/>
            </a:endParaRPr>
          </a:p>
        </p:txBody>
      </p:sp>
      <p:sp>
        <p:nvSpPr>
          <p:cNvPr id="5" name="AutoShape 6"/>
          <p:cNvSpPr/>
          <p:nvPr>
            <p:custDataLst>
              <p:tags r:id="rId2"/>
            </p:custDataLst>
          </p:nvPr>
        </p:nvSpPr>
        <p:spPr>
          <a:xfrm>
            <a:off x="6365240" y="1416685"/>
            <a:ext cx="5621655" cy="53467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endParaRPr lang="en-US" sz="200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2680970" y="1642745"/>
            <a:ext cx="9950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>
                <a:solidFill>
                  <a:schemeClr val="lt1">
                    <a:lumMod val="60000"/>
                    <a:lumOff val="40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诉</a:t>
            </a:r>
            <a:r>
              <a:rPr lang="en-US" altLang="zh-CN" sz="2400" b="1" dirty="0">
                <a:solidFill>
                  <a:schemeClr val="lt1">
                    <a:lumMod val="60000"/>
                    <a:lumOff val="40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 </a:t>
            </a:r>
            <a:r>
              <a:rPr lang="zh-CN" altLang="en-US" sz="2400" b="1" dirty="0">
                <a:solidFill>
                  <a:schemeClr val="lt1">
                    <a:lumMod val="60000"/>
                    <a:lumOff val="40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讼</a:t>
            </a:r>
            <a:endParaRPr lang="zh-CN" altLang="en-US" sz="2400" b="1" dirty="0">
              <a:solidFill>
                <a:schemeClr val="lt1">
                  <a:lumMod val="60000"/>
                  <a:lumOff val="40000"/>
                </a:schemeClr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1313815" y="2103120"/>
            <a:ext cx="4616450" cy="35039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l">
              <a:lnSpc>
                <a:spcPct val="160000"/>
              </a:lnSpc>
              <a:buSzTx/>
              <a:buNone/>
            </a:pPr>
            <a:r>
              <a:rPr lang="zh-CN" altLang="en-US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</a:rPr>
              <a:t>1、</a:t>
            </a:r>
            <a:r>
              <a:rPr lang="zh-CN" altLang="en-US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非法转移夫妻共同财产之无所遁形</a:t>
            </a:r>
            <a:endParaRPr lang="zh-CN" altLang="en-US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SzTx/>
              <a:buNone/>
            </a:pPr>
            <a:r>
              <a:rPr lang="zh-CN" altLang="en-US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2、张某某诉陆某某家庭暴力之离婚诉讼</a:t>
            </a:r>
            <a:endParaRPr lang="zh-CN" altLang="en-US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SzTx/>
              <a:buNone/>
            </a:pPr>
            <a:r>
              <a:rPr lang="zh-CN" altLang="en-US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3、十子女继承案</a:t>
            </a:r>
            <a:endParaRPr lang="zh-CN" altLang="en-US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SzTx/>
              <a:buNone/>
            </a:pPr>
            <a:r>
              <a:rPr lang="zh-CN" altLang="en-US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4、诉前协议离婚VS婚内财产协定</a:t>
            </a:r>
            <a:endParaRPr lang="zh-CN" altLang="en-US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SzTx/>
              <a:buNone/>
            </a:pPr>
            <a:r>
              <a:rPr lang="zh-CN" altLang="en-US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5、张某某与唐某某“假离婚”之婚后财产分割案</a:t>
            </a:r>
            <a:endParaRPr lang="zh-CN" altLang="en-US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SzTx/>
              <a:buNone/>
            </a:pPr>
            <a:r>
              <a:rPr lang="zh-CN" altLang="en-US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6、朱某某变更抚养权诉讼案</a:t>
            </a:r>
            <a:endParaRPr lang="zh-CN" altLang="en-US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SzTx/>
              <a:buNone/>
            </a:pPr>
            <a:r>
              <a:rPr lang="zh-CN" altLang="en-US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7、李某夫妇追诉前媳妇婚前购房首付款</a:t>
            </a:r>
            <a:endParaRPr lang="zh-CN" altLang="en-US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SzTx/>
              <a:buNone/>
            </a:pPr>
            <a:r>
              <a:rPr lang="zh-CN" altLang="en-US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8、林某诉前夫婚后财产分割及婚内共同借贷</a:t>
            </a:r>
            <a:endParaRPr lang="zh-CN" altLang="en-US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SzTx/>
              <a:buNone/>
            </a:pPr>
            <a:r>
              <a:rPr lang="zh-CN" altLang="en-US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9、王某家族继承与财产隔离之私人财富规划</a:t>
            </a:r>
            <a:endParaRPr lang="zh-CN" altLang="en-US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SzTx/>
              <a:buNone/>
            </a:pPr>
            <a:r>
              <a:rPr lang="zh-CN" altLang="en-US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10、“24小时”调解案</a:t>
            </a:r>
            <a:endParaRPr lang="zh-CN" altLang="en-US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  <a:p>
            <a:pPr algn="l">
              <a:lnSpc>
                <a:spcPct val="160000"/>
              </a:lnSpc>
              <a:buSzTx/>
              <a:buNone/>
            </a:pPr>
            <a:r>
              <a:rPr lang="zh-CN" altLang="en-US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11、法定继承</a:t>
            </a:r>
            <a:r>
              <a:rPr lang="zh-CN" altLang="en-US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 VS 遗嘱继承，多维度瓦解遗嘱效力</a:t>
            </a:r>
            <a:endParaRPr lang="zh-CN" altLang="en-US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  <a:p>
            <a:pPr algn="l">
              <a:lnSpc>
                <a:spcPct val="160000"/>
              </a:lnSpc>
              <a:buSzTx/>
              <a:buNone/>
            </a:pPr>
            <a:endParaRPr lang="zh-CN" altLang="en-US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  <a:p>
            <a:pPr algn="l">
              <a:lnSpc>
                <a:spcPct val="160000"/>
              </a:lnSpc>
              <a:buSzTx/>
              <a:buNone/>
            </a:pPr>
            <a:endParaRPr kumimoji="1" lang="zh-CN" altLang="en-US" dirty="0" smtClean="0">
              <a:solidFill>
                <a:schemeClr val="lt1"/>
              </a:solidFill>
              <a:latin typeface="+mn-lt"/>
              <a:ea typeface="+mn-ea"/>
              <a:cs typeface="微软雅黑 Light" panose="020B0502040204020203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1" lang="zh-CN" altLang="en-US" dirty="0" smtClean="0">
              <a:solidFill>
                <a:schemeClr val="lt1"/>
              </a:solidFill>
              <a:latin typeface="+mn-lt"/>
              <a:ea typeface="+mn-ea"/>
              <a:cs typeface="微软雅黑 Light" panose="020B0502040204020203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8616315" y="1642745"/>
            <a:ext cx="9950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400" b="1" dirty="0">
                <a:solidFill>
                  <a:schemeClr val="lt1"/>
                </a:solidFill>
                <a:latin typeface="+mn-ea"/>
                <a:ea typeface="+mn-ea"/>
                <a:cs typeface="+mn-ea"/>
                <a:sym typeface="+mn-ea"/>
              </a:rPr>
              <a:t>专</a:t>
            </a:r>
            <a:r>
              <a:rPr lang="en-US" altLang="zh-CN" sz="2400" b="1" dirty="0">
                <a:solidFill>
                  <a:schemeClr val="lt1"/>
                </a:solidFill>
                <a:latin typeface="+mn-ea"/>
                <a:ea typeface="+mn-ea"/>
                <a:cs typeface="+mn-ea"/>
                <a:sym typeface="+mn-ea"/>
              </a:rPr>
              <a:t> </a:t>
            </a:r>
            <a:r>
              <a:rPr lang="zh-CN" altLang="en-US" sz="2400" b="1" dirty="0">
                <a:solidFill>
                  <a:schemeClr val="lt1"/>
                </a:solidFill>
                <a:latin typeface="+mn-ea"/>
                <a:ea typeface="+mn-ea"/>
                <a:cs typeface="+mn-ea"/>
                <a:sym typeface="+mn-ea"/>
              </a:rPr>
              <a:t>项</a:t>
            </a:r>
            <a:endParaRPr lang="zh-CN" altLang="en-US" sz="2400" b="1" dirty="0">
              <a:solidFill>
                <a:schemeClr val="lt1"/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7132320" y="2179320"/>
            <a:ext cx="4562475" cy="31711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l">
              <a:lnSpc>
                <a:spcPct val="160000"/>
              </a:lnSpc>
              <a:buNone/>
            </a:pP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1、主办某传媒集团股权激励全套方案落地及IPO项目</a:t>
            </a:r>
            <a:endParaRPr lang="zh-CN" altLang="en-US" sz="1400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None/>
            </a:pP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2、主办某光电科技与某软件股份服务开发项目法律专项</a:t>
            </a:r>
            <a:endParaRPr lang="zh-CN" altLang="en-US" sz="1400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None/>
            </a:pP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3、主办某集团劳务派遣常年法律顾问</a:t>
            </a:r>
            <a:endParaRPr lang="zh-CN" altLang="en-US" sz="1400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None/>
            </a:pP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4、主办某广场商铺纠纷案专项法律服务</a:t>
            </a:r>
            <a:endParaRPr lang="zh-CN" altLang="en-US" sz="1400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None/>
            </a:pP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5、主办某发展公司道路工程招投标项目常年法律顾问</a:t>
            </a:r>
            <a:endParaRPr lang="zh-CN" altLang="en-US" sz="1400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None/>
            </a:pP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6、</a:t>
            </a:r>
            <a:r>
              <a:rPr lang="en-US" altLang="zh-CN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L</a:t>
            </a: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氏家族（企业）股权顶层设计与项目实施全案</a:t>
            </a:r>
            <a:endParaRPr lang="zh-CN" altLang="en-US" sz="1400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None/>
            </a:pP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7、</a:t>
            </a:r>
            <a:r>
              <a:rPr lang="en-US" altLang="zh-CN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J</a:t>
            </a: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氏婚姻财富保全及家族成员身份规划全案</a:t>
            </a:r>
            <a:endParaRPr lang="zh-CN" altLang="en-US" sz="1400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None/>
            </a:pP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8、</a:t>
            </a:r>
            <a:r>
              <a:rPr lang="en-US" altLang="zh-CN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W</a:t>
            </a: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氏高质量康养及财富传承解决方案</a:t>
            </a:r>
            <a:endParaRPr lang="zh-CN" altLang="en-US" sz="1400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None/>
            </a:pP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9、</a:t>
            </a:r>
            <a:r>
              <a:rPr lang="en-US" altLang="zh-CN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Z</a:t>
            </a: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氏家族财产协议与继承分割专项</a:t>
            </a:r>
            <a:endParaRPr lang="zh-CN" altLang="en-US" sz="1400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None/>
            </a:pP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10、</a:t>
            </a:r>
            <a:r>
              <a:rPr lang="en-US" altLang="zh-CN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H</a:t>
            </a: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氏“人财保全”计划</a:t>
            </a:r>
            <a:endParaRPr lang="zh-CN" altLang="en-US" sz="1400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  <a:p>
            <a:pPr algn="l">
              <a:lnSpc>
                <a:spcPct val="160000"/>
              </a:lnSpc>
              <a:buNone/>
            </a:pP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  <a:sym typeface="+mn-ea"/>
              </a:rPr>
              <a:t>11、</a:t>
            </a: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</a:rPr>
              <a:t>A 类特殊人群的人财保·传</a:t>
            </a: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</a:rPr>
              <a:t>——首例律师主导复</a:t>
            </a:r>
            <a:endParaRPr lang="zh-CN" altLang="en-US" sz="1400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l">
              <a:lnSpc>
                <a:spcPct val="160000"/>
              </a:lnSpc>
              <a:buNone/>
            </a:pP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</a:rPr>
              <a:t> </a:t>
            </a:r>
            <a:r>
              <a:rPr lang="en-US" altLang="zh-CN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</a:rPr>
              <a:t>       </a:t>
            </a:r>
            <a:r>
              <a:rPr lang="zh-CN" altLang="en-US" sz="1400">
                <a:solidFill>
                  <a:schemeClr val="lt1"/>
                </a:solidFill>
                <a:latin typeface="+mn-lt"/>
                <a:ea typeface="+mn-ea"/>
                <a:cs typeface="Noto Sans SC" panose="020B0200000000000000" charset="-122"/>
              </a:rPr>
              <a:t>合监护＋监督＋遗产管理新模式</a:t>
            </a:r>
            <a:endParaRPr lang="zh-CN" altLang="en-US" sz="1400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1" lang="zh-CN" altLang="en-US" sz="1400" dirty="0" smtClean="0">
              <a:solidFill>
                <a:schemeClr val="lt1"/>
              </a:solidFill>
              <a:latin typeface="+mn-lt"/>
              <a:ea typeface="+mn-ea"/>
              <a:cs typeface="Noto Sans SC" panose="020B0200000000000000" charset="-122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（三）法律服务团队积累了充足的经验</a:t>
            </a:r>
            <a:endParaRPr lang="zh-CN" altLang="en-US" dirty="0"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5208905" y="275971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 defTabSz="9144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i="0" u="none" strike="noStrike" kern="1200"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2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  <a:sym typeface="Noto Sans SC" panose="020B0200000000000000" charset="-122"/>
              </a:rPr>
              <a:t>点燃万家灯火，助力百年传承</a:t>
            </a:r>
            <a:endParaRPr lang="zh-CN" altLang="en-US" sz="4000" b="1" i="0" u="none" strike="noStrike" kern="1200"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0" scaled="0"/>
              </a:gradFill>
              <a:latin typeface="+mj-lt"/>
              <a:ea typeface="+mj-ea"/>
              <a:cs typeface="+mj-cs"/>
              <a:sym typeface="Noto Sans SC" panose="020B0200000000000000" charset="-122"/>
            </a:endParaRPr>
          </a:p>
        </p:txBody>
      </p:sp>
      <p:sp>
        <p:nvSpPr>
          <p:cNvPr id="4" name="标题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z="6000" kern="0">
                <a:solidFill>
                  <a:schemeClr val="tx1"/>
                </a:solidFill>
                <a:latin typeface="+mn-lt"/>
                <a:ea typeface="+mn-ea"/>
                <a:cs typeface="Noto Sans SC" panose="020B0200000000000000" charset="-122"/>
              </a:rPr>
              <a:t>感谢聆听</a:t>
            </a:r>
            <a:endParaRPr lang="zh-CN" altLang="en-US" sz="6000" kern="0">
              <a:solidFill>
                <a:schemeClr val="tx1"/>
              </a:solidFill>
              <a:latin typeface="+mn-lt"/>
              <a:ea typeface="+mn-ea"/>
              <a:cs typeface="Noto Sans SC" panose="020B0200000000000000" charset="-122"/>
            </a:endParaRPr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3"/>
            </p:custDataLst>
          </p:nvPr>
        </p:nvSpPr>
        <p:spPr>
          <a:xfrm>
            <a:off x="7428865" y="5320030"/>
            <a:ext cx="3156585" cy="504190"/>
          </a:xfrm>
        </p:spPr>
        <p:txBody>
          <a:bodyPr>
            <a:normAutofit lnSpcReduction="20000"/>
          </a:bodyPr>
          <a:lstStyle/>
          <a:p>
            <a:r>
              <a:rPr lang="zh-CN" altLang="en-US"/>
              <a:t>北京瀛和（广州）律师事务所</a:t>
            </a:r>
            <a:r>
              <a:rPr lang="en-US" altLang="zh-CN"/>
              <a:t> </a:t>
            </a:r>
            <a:r>
              <a:rPr lang="zh-CN" altLang="en-US"/>
              <a:t>韩曼莉律师团队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7547" t="23604" r="7908" b="13933"/>
          <a:stretch>
            <a:fillRect/>
          </a:stretch>
        </p:blipFill>
        <p:spPr>
          <a:xfrm>
            <a:off x="4166235" y="5177155"/>
            <a:ext cx="1337310" cy="13493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3100" y="5177155"/>
            <a:ext cx="1350000" cy="1350000"/>
          </a:xfrm>
          <a:prstGeom prst="rect">
            <a:avLst/>
          </a:prstGeom>
        </p:spPr>
      </p:pic>
      <p:sp>
        <p:nvSpPr>
          <p:cNvPr id="26" name="AutoShape 4"/>
          <p:cNvSpPr/>
          <p:nvPr>
            <p:custDataLst>
              <p:tags r:id="rId6"/>
            </p:custDataLst>
          </p:nvPr>
        </p:nvSpPr>
        <p:spPr>
          <a:xfrm>
            <a:off x="4795520" y="3204845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/>
            <a:endParaRPr lang="en-US" sz="2000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utoShape 30"/>
          <p:cNvSpPr/>
          <p:nvPr>
            <p:custDataLst>
              <p:tags r:id="rId1"/>
            </p:custDataLst>
          </p:nvPr>
        </p:nvSpPr>
        <p:spPr>
          <a:xfrm>
            <a:off x="4600575" y="5790565"/>
            <a:ext cx="750951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 defTabSz="9144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kern="0">
                <a:solidFill>
                  <a:schemeClr val="tx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人有妥善照料 · 财有安全守护 · 传承有序可控 </a:t>
            </a:r>
            <a:r>
              <a:rPr lang="en-US" sz="1600">
                <a:solidFill>
                  <a:schemeClr val="tx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·</a:t>
            </a:r>
            <a:r>
              <a:rPr lang="en-US" sz="1600" b="0" i="0" u="none" strike="noStrike" kern="0">
                <a:solidFill>
                  <a:schemeClr val="tx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 风险全面隔离</a:t>
            </a:r>
            <a:endParaRPr lang="en-US" sz="1600" b="0" i="0" u="none" strike="noStrike" kern="0">
              <a:solidFill>
                <a:schemeClr val="tx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9" name="AutoShape 29"/>
          <p:cNvSpPr/>
          <p:nvPr>
            <p:custDataLst>
              <p:tags r:id="rId2"/>
            </p:custDataLst>
          </p:nvPr>
        </p:nvSpPr>
        <p:spPr>
          <a:xfrm>
            <a:off x="4600575" y="5409565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 defTabSz="9144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0" u="none" strike="noStrike" kern="0">
                <a:solidFill>
                  <a:schemeClr val="tx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🟢 </a:t>
            </a:r>
            <a:r>
              <a:rPr lang="en-US" sz="1600" b="1" i="0" u="none" strike="noStrike" kern="0">
                <a:solidFill>
                  <a:schemeClr val="tx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核心愿景</a:t>
            </a:r>
            <a:endParaRPr lang="en-US" sz="1600" b="1" i="0" u="none" strike="noStrike" kern="0">
              <a:solidFill>
                <a:schemeClr val="tx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标题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987425" y="1228090"/>
            <a:ext cx="9883140" cy="2816225"/>
          </a:xfrm>
        </p:spPr>
        <p:txBody>
          <a:bodyPr/>
          <a:lstStyle/>
          <a:p>
            <a:pPr algn="ctr"/>
            <a:r>
              <a:rPr lang="zh-CN" altLang="en-US"/>
              <a:t>产品核心定位</a:t>
            </a:r>
            <a:br>
              <a:rPr lang="zh-CN" altLang="en-US"/>
            </a:br>
            <a:r>
              <a:rPr lang="zh-CN" altLang="en-US"/>
              <a:t>“人</a:t>
            </a:r>
            <a:r>
              <a:rPr lang="en-US" altLang="zh-CN"/>
              <a:t>·</a:t>
            </a:r>
            <a:r>
              <a:rPr lang="zh-CN" altLang="en-US"/>
              <a:t>财</a:t>
            </a:r>
            <a:r>
              <a:rPr lang="en-US" altLang="zh-CN"/>
              <a:t>·</a:t>
            </a:r>
            <a:r>
              <a:rPr lang="zh-CN">
                <a:ea typeface="宋体" panose="02010600030101010101" pitchFamily="2" charset="-122"/>
              </a:rPr>
              <a:t>文化</a:t>
            </a:r>
            <a:r>
              <a:rPr lang="zh-CN" altLang="en-US"/>
              <a:t>”三维体系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标题 40"/>
          <p:cNvSpPr/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ea typeface="宋体" panose="02010600030101010101" pitchFamily="2" charset="-122"/>
              </a:rPr>
              <a:t>产品介绍</a:t>
            </a: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56" name="图片" descr="D:/律所本地工作备份/【曼家】/韩律拍摄图库/微信图片_20240929150506.jpg微信图片_20240929150506"/>
          <p:cNvPicPr/>
          <p:nvPr>
            <p:custDataLst>
              <p:tags r:id="rId2"/>
            </p:custDataLst>
          </p:nvPr>
        </p:nvPicPr>
        <p:blipFill rotWithShape="1">
          <a:blip r:embed="rId3"/>
          <a:srcRect l="24862" t="36" r="146" b="-36"/>
          <a:stretch>
            <a:fillRect/>
          </a:stretch>
        </p:blipFill>
        <p:spPr>
          <a:xfrm>
            <a:off x="970280" y="1728470"/>
            <a:ext cx="3564000" cy="3564000"/>
          </a:xfrm>
          <a:prstGeom prst="ellipse">
            <a:avLst/>
          </a:prstGeom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2" name="AutoShape 4"/>
          <p:cNvSpPr/>
          <p:nvPr>
            <p:custDataLst>
              <p:tags r:id="rId4"/>
            </p:custDataLst>
          </p:nvPr>
        </p:nvSpPr>
        <p:spPr>
          <a:xfrm>
            <a:off x="5013325" y="3206115"/>
            <a:ext cx="6097905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marL="0" indent="0" algn="l" eaLnBrk="1" fontAlgn="auto" latinLnBrk="0" hangingPunct="1">
              <a:lnSpc>
                <a:spcPts val="2800"/>
              </a:lnSpc>
              <a:defRPr/>
            </a:pPr>
            <a:r>
              <a:rPr lang="zh-CN" altLang="en-US" sz="200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为特殊群体的家庭提供人身监护及私人财产的保护、管理和传承的法律服务。</a:t>
            </a:r>
            <a:endParaRPr lang="zh-CN" altLang="en-US" sz="2000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 eaLnBrk="1" fontAlgn="auto" latinLnBrk="0" hangingPunct="1">
              <a:lnSpc>
                <a:spcPts val="2800"/>
              </a:lnSpc>
              <a:defRPr/>
            </a:pPr>
            <a:endParaRPr lang="en-US" altLang="zh-CN" sz="2000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 eaLnBrk="1" fontAlgn="auto" latinLnBrk="0" hangingPunct="1">
              <a:lnSpc>
                <a:spcPts val="2800"/>
              </a:lnSpc>
              <a:defRPr/>
            </a:pPr>
            <a:r>
              <a:rPr lang="zh-CN" altLang="en-US" sz="200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是一款</a:t>
            </a:r>
            <a:r>
              <a:rPr lang="en-US" altLang="zh-CN" sz="200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“</a:t>
            </a:r>
            <a:r>
              <a:rPr lang="zh-CN" altLang="en-US" sz="200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复合监护＋监督＋遗产管理＋资产保护＋财富传承</a:t>
            </a:r>
            <a:r>
              <a:rPr lang="en-US" altLang="zh-CN" sz="200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”</a:t>
            </a:r>
            <a:r>
              <a:rPr lang="zh-CN" altLang="en-US" sz="200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的生态系统，能覆盖全生命链条的专项法律服务。</a:t>
            </a:r>
            <a:endParaRPr lang="zh-CN" altLang="en-US" sz="2000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 eaLnBrk="1" fontAlgn="auto" latinLnBrk="0" hangingPunct="1">
              <a:lnSpc>
                <a:spcPts val="2800"/>
              </a:lnSpc>
              <a:defRPr/>
            </a:pPr>
            <a:endParaRPr lang="zh-CN" altLang="en-US" sz="2000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270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我们的服务精准覆盖各类有特殊需求的家庭，深入理解每个家庭的独特性，为其提供定制化、全方位的法律解决方案。</a:t>
            </a:r>
            <a:endParaRPr lang="en-US" sz="1600" b="0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02410" y="2087245"/>
            <a:ext cx="572770" cy="57277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2277110" y="2543810"/>
            <a:ext cx="355727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zh-CN" altLang="en-US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无子女陪伴、子女长期在外地</a:t>
            </a:r>
            <a:r>
              <a:rPr lang="en-US" altLang="zh-CN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zh-CN" altLang="en-US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国外，或与子女往来甚少，一旦突发疾病、丧失认知能力，无人能合法代为办理住院手术、选择养老方式、管理个人财产，避免陷入</a:t>
            </a:r>
            <a:r>
              <a:rPr lang="en-US" altLang="zh-CN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“</a:t>
            </a:r>
            <a:r>
              <a:rPr lang="zh-CN" altLang="en-US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无人监护、无人做主</a:t>
            </a:r>
            <a:r>
              <a:rPr lang="en-US" altLang="zh-CN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”</a:t>
            </a:r>
            <a:r>
              <a:rPr lang="zh-CN" altLang="en-US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的困境。</a:t>
            </a:r>
            <a:endParaRPr lang="zh-CN" altLang="en-US" sz="1200" b="0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8" name="Picture 1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25905" y="4931410"/>
            <a:ext cx="548640" cy="548640"/>
          </a:xfrm>
          <a:prstGeom prst="rect">
            <a:avLst/>
          </a:prstGeom>
        </p:spPr>
      </p:pic>
      <p:sp>
        <p:nvSpPr>
          <p:cNvPr id="19" name="AutoShape 19"/>
          <p:cNvSpPr/>
          <p:nvPr>
            <p:custDataLst>
              <p:tags r:id="rId9"/>
            </p:custDataLst>
          </p:nvPr>
        </p:nvSpPr>
        <p:spPr>
          <a:xfrm>
            <a:off x="2300605" y="4829810"/>
            <a:ext cx="3314065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高净值、财产复杂人群</a:t>
            </a:r>
            <a:endParaRPr lang="zh-CN" altLang="en-US" sz="1800" b="1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8" name="Picture 2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598285" y="2169795"/>
            <a:ext cx="594995" cy="594995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98285" y="3528695"/>
            <a:ext cx="626110" cy="626110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/>
        <p:txBody>
          <a:bodyPr vert="horz" wrap="square" lIns="0" tIns="0" rIns="0" bIns="0" rtlCol="0" anchor="b">
            <a:normAutofit fontScale="90000"/>
          </a:bodyPr>
          <a:lstStyle/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服务对象：覆盖多元特殊家庭类型</a:t>
            </a:r>
            <a:br>
              <a:rPr lang="zh-CN" altLang="en-US" dirty="0">
                <a:sym typeface="+mn-ea"/>
              </a:rPr>
            </a:br>
            <a:r>
              <a:rPr lang="en-US" altLang="zh-CN" sz="2665" dirty="0">
                <a:sym typeface="+mn-ea"/>
              </a:rPr>
              <a:t>——</a:t>
            </a:r>
            <a:r>
              <a:rPr lang="zh-CN" altLang="en-US" sz="2665" dirty="0">
                <a:sym typeface="+mn-ea"/>
              </a:rPr>
              <a:t>刚需必做人群</a:t>
            </a:r>
            <a:endParaRPr lang="zh-CN" altLang="en-US" sz="2665" dirty="0">
              <a:sym typeface="+mn-ea"/>
            </a:endParaRPr>
          </a:p>
        </p:txBody>
      </p:sp>
      <p:sp>
        <p:nvSpPr>
          <p:cNvPr id="51" name="AutoShape 9"/>
          <p:cNvSpPr/>
          <p:nvPr>
            <p:custDataLst>
              <p:tags r:id="rId17"/>
            </p:custDataLst>
          </p:nvPr>
        </p:nvSpPr>
        <p:spPr>
          <a:xfrm>
            <a:off x="2277110" y="2037715"/>
            <a:ext cx="2159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独居</a:t>
            </a:r>
            <a:r>
              <a:rPr lang="en-US" altLang="zh-CN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空巢老人</a:t>
            </a:r>
            <a:endParaRPr lang="zh-CN" altLang="en-US" sz="1800" b="1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53" name="Picture 13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502410" y="3517900"/>
            <a:ext cx="572135" cy="572135"/>
          </a:xfrm>
          <a:prstGeom prst="rect">
            <a:avLst/>
          </a:prstGeom>
        </p:spPr>
      </p:pic>
      <p:sp>
        <p:nvSpPr>
          <p:cNvPr id="54" name="AutoShape 14"/>
          <p:cNvSpPr/>
          <p:nvPr>
            <p:custDataLst>
              <p:tags r:id="rId21"/>
            </p:custDataLst>
          </p:nvPr>
        </p:nvSpPr>
        <p:spPr>
          <a:xfrm>
            <a:off x="2277110" y="3447415"/>
            <a:ext cx="333756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丁克、未婚、离异无子女群体</a:t>
            </a:r>
            <a:endParaRPr lang="zh-CN" altLang="en-US" sz="1800" b="1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5" name="AutoShape 15"/>
          <p:cNvSpPr/>
          <p:nvPr>
            <p:custDataLst>
              <p:tags r:id="rId22"/>
            </p:custDataLst>
          </p:nvPr>
        </p:nvSpPr>
        <p:spPr>
          <a:xfrm>
            <a:off x="2301240" y="3962400"/>
            <a:ext cx="353314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zh-CN" altLang="en-US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法定监护人缺位，或仅存远房亲属，不想晚年被陌生亲属插手生活、侵占财产，可自主指定信任之人担任监护人，全权掌控自身晚年生活安排，杜绝法定监护的被动局面。</a:t>
            </a:r>
            <a:endParaRPr lang="zh-CN" altLang="en-US" sz="1200" b="0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8" name="AutoShape 20"/>
          <p:cNvSpPr/>
          <p:nvPr>
            <p:custDataLst>
              <p:tags r:id="rId23"/>
            </p:custDataLst>
          </p:nvPr>
        </p:nvSpPr>
        <p:spPr>
          <a:xfrm>
            <a:off x="2301240" y="5353685"/>
            <a:ext cx="353314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zh-CN" altLang="en-US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名下有多套房产、公司股权、大额理财等资产，失能后极易遭遇监护人监守自盗、恶意处分财产。意定监护+强制监督双保障，全程管控财产使用，杜绝资产流失。</a:t>
            </a:r>
            <a:endParaRPr lang="zh-CN" altLang="en-US" sz="1200" b="0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59" name="Picture 28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598285" y="2159000"/>
            <a:ext cx="594995" cy="594995"/>
          </a:xfrm>
          <a:prstGeom prst="rect">
            <a:avLst/>
          </a:prstGeom>
        </p:spPr>
      </p:pic>
      <p:sp>
        <p:nvSpPr>
          <p:cNvPr id="60" name="AutoShape 29"/>
          <p:cNvSpPr/>
          <p:nvPr>
            <p:custDataLst>
              <p:tags r:id="rId26"/>
            </p:custDataLst>
          </p:nvPr>
        </p:nvSpPr>
        <p:spPr>
          <a:xfrm>
            <a:off x="7296785" y="2034540"/>
            <a:ext cx="370332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残障</a:t>
            </a:r>
            <a:r>
              <a:rPr lang="en-US" altLang="zh-CN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自闭症</a:t>
            </a:r>
            <a:r>
              <a:rPr lang="en-US" altLang="zh-CN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精神障碍子女家庭</a:t>
            </a:r>
            <a:endParaRPr lang="zh-CN" altLang="en-US" sz="1800" b="1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1" name="AutoShape 30"/>
          <p:cNvSpPr/>
          <p:nvPr>
            <p:custDataLst>
              <p:tags r:id="rId27"/>
            </p:custDataLst>
          </p:nvPr>
        </p:nvSpPr>
        <p:spPr>
          <a:xfrm>
            <a:off x="7296785" y="2538095"/>
            <a:ext cx="388112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zh-CN" altLang="en-US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父母年迈、离世后，子女无完全民事行为能力，需终身专人照料。通过意定监护+监督机制，锁定靠谱监护人，搭配财产监管，确保孩子一生衣食无忧、有人照料，杜绝财产被挪用、照料不到位问题。</a:t>
            </a:r>
            <a:endParaRPr lang="zh-CN" altLang="en-US" sz="1200" b="0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0000"/>
              </a:lnSpc>
              <a:defRPr/>
            </a:pPr>
            <a:endParaRPr lang="zh-CN" altLang="en-US" sz="600" b="0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2" name="AutoShape 34"/>
          <p:cNvSpPr/>
          <p:nvPr>
            <p:custDataLst>
              <p:tags r:id="rId28"/>
            </p:custDataLst>
          </p:nvPr>
        </p:nvSpPr>
        <p:spPr>
          <a:xfrm>
            <a:off x="7296785" y="3461385"/>
            <a:ext cx="363093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再婚家庭</a:t>
            </a:r>
            <a:r>
              <a:rPr lang="en-US" altLang="zh-CN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家庭关系复杂人群</a:t>
            </a:r>
            <a:endParaRPr lang="zh-CN" altLang="en-US" sz="1800" b="1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3" name="AutoShape 35"/>
          <p:cNvSpPr/>
          <p:nvPr>
            <p:custDataLst>
              <p:tags r:id="rId29"/>
            </p:custDataLst>
          </p:nvPr>
        </p:nvSpPr>
        <p:spPr>
          <a:xfrm>
            <a:off x="7296150" y="3923665"/>
            <a:ext cx="388112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zh-CN" altLang="en-US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再婚配偶、亲生子女、继子女间关系矛盾，极易引发监护权、财产争夺纠纷。提前通过意定监护，排除不合意的法定监护人，指定真正信任之人，守护自身养老与财产权益。</a:t>
            </a:r>
            <a:endParaRPr lang="zh-CN" altLang="en-US" sz="1200" b="0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  <p:custDataLst>
      <p:tags r:id="rId30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270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我们的服务精准覆盖各类有特殊需求的家庭，深入理解每个家庭的独特性，为其提供定制化、全方位的法律解决方案。</a:t>
            </a:r>
            <a:endParaRPr lang="en-US" sz="1600" b="0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02410" y="2213610"/>
            <a:ext cx="572770" cy="57277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2301240" y="2459990"/>
            <a:ext cx="355727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zh-CN" altLang="en-US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有家族病史、已出现健忘、情绪异常、认知退化等前兆，务必趁意识清醒、具备完全民事行为能力时办理，避免后期无法自主指定，只能由法院强制指定监护人。</a:t>
            </a:r>
            <a:endParaRPr lang="zh-CN" altLang="en-US" sz="1200" b="0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2410" y="3357880"/>
            <a:ext cx="572135" cy="57213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25905" y="4617085"/>
            <a:ext cx="548640" cy="548640"/>
          </a:xfrm>
          <a:prstGeom prst="rect">
            <a:avLst/>
          </a:prstGeom>
        </p:spPr>
      </p:pic>
      <p:sp>
        <p:nvSpPr>
          <p:cNvPr id="19" name="AutoShape 19"/>
          <p:cNvSpPr/>
          <p:nvPr>
            <p:custDataLst>
              <p:tags r:id="rId12"/>
            </p:custDataLst>
          </p:nvPr>
        </p:nvSpPr>
        <p:spPr>
          <a:xfrm>
            <a:off x="2300605" y="4715510"/>
            <a:ext cx="3314065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子女不孝、亲子关系恶劣人群</a:t>
            </a:r>
            <a:endParaRPr lang="zh-CN" altLang="en-US" sz="1800" b="1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8" name="Picture 28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98285" y="2169795"/>
            <a:ext cx="594995" cy="594995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598285" y="3357880"/>
            <a:ext cx="626110" cy="626110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/>
        <p:txBody>
          <a:bodyPr vert="horz" wrap="square" lIns="0" tIns="0" rIns="0" bIns="0" rtlCol="0" anchor="b">
            <a:normAutofit fontScale="90000"/>
          </a:bodyPr>
          <a:lstStyle/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服务对象：覆盖多元特殊家庭类型</a:t>
            </a:r>
            <a:br>
              <a:rPr lang="zh-CN" altLang="en-US" dirty="0">
                <a:sym typeface="+mn-ea"/>
              </a:rPr>
            </a:br>
            <a:r>
              <a:rPr lang="en-US" altLang="zh-CN" sz="2665" dirty="0">
                <a:sym typeface="+mn-ea"/>
              </a:rPr>
              <a:t>——</a:t>
            </a:r>
            <a:r>
              <a:rPr lang="zh-CN" altLang="en-US" sz="2665" dirty="0">
                <a:sym typeface="+mn-ea"/>
              </a:rPr>
              <a:t>加急办理人群</a:t>
            </a:r>
            <a:endParaRPr lang="zh-CN" altLang="en-US" sz="2665" dirty="0">
              <a:sym typeface="+mn-ea"/>
            </a:endParaRPr>
          </a:p>
        </p:txBody>
      </p:sp>
      <p:pic>
        <p:nvPicPr>
          <p:cNvPr id="50" name="Picture 8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502410" y="2202815"/>
            <a:ext cx="572770" cy="572770"/>
          </a:xfrm>
          <a:prstGeom prst="rect">
            <a:avLst/>
          </a:prstGeom>
        </p:spPr>
      </p:pic>
      <p:sp>
        <p:nvSpPr>
          <p:cNvPr id="51" name="AutoShape 9"/>
          <p:cNvSpPr/>
          <p:nvPr>
            <p:custDataLst>
              <p:tags r:id="rId22"/>
            </p:custDataLst>
          </p:nvPr>
        </p:nvSpPr>
        <p:spPr>
          <a:xfrm>
            <a:off x="2277110" y="2037715"/>
            <a:ext cx="3818255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有认知下降、阿尔茨海默病风险人群</a:t>
            </a:r>
            <a:endParaRPr lang="zh-CN" altLang="en-US" sz="1800" b="1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53" name="Picture 13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502410" y="3347085"/>
            <a:ext cx="572135" cy="572135"/>
          </a:xfrm>
          <a:prstGeom prst="rect">
            <a:avLst/>
          </a:prstGeom>
        </p:spPr>
      </p:pic>
      <p:sp>
        <p:nvSpPr>
          <p:cNvPr id="54" name="AutoShape 14"/>
          <p:cNvSpPr/>
          <p:nvPr>
            <p:custDataLst>
              <p:tags r:id="rId25"/>
            </p:custDataLst>
          </p:nvPr>
        </p:nvSpPr>
        <p:spPr>
          <a:xfrm>
            <a:off x="2277110" y="3276600"/>
            <a:ext cx="333756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孤寡、无近亲属依靠人群</a:t>
            </a:r>
            <a:endParaRPr lang="zh-CN" altLang="en-US" sz="1800" b="1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5" name="AutoShape 15"/>
          <p:cNvSpPr/>
          <p:nvPr>
            <p:custDataLst>
              <p:tags r:id="rId26"/>
            </p:custDataLst>
          </p:nvPr>
        </p:nvSpPr>
        <p:spPr>
          <a:xfrm>
            <a:off x="2301240" y="3791585"/>
            <a:ext cx="353314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zh-CN" altLang="en-US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五保户、无亲友照料，仅能依赖社区、朋友、机构的人群，通过意定监护锁定合法照顾主体，避免被随意安置、自身权益无人维护。</a:t>
            </a:r>
            <a:endParaRPr lang="zh-CN" altLang="en-US" sz="1200" b="0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56" name="Picture 18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525905" y="4806315"/>
            <a:ext cx="548640" cy="548640"/>
          </a:xfrm>
          <a:prstGeom prst="rect">
            <a:avLst/>
          </a:prstGeom>
        </p:spPr>
      </p:pic>
      <p:sp>
        <p:nvSpPr>
          <p:cNvPr id="58" name="AutoShape 20"/>
          <p:cNvSpPr/>
          <p:nvPr>
            <p:custDataLst>
              <p:tags r:id="rId29"/>
            </p:custDataLst>
          </p:nvPr>
        </p:nvSpPr>
        <p:spPr>
          <a:xfrm>
            <a:off x="2277110" y="5145405"/>
            <a:ext cx="353314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zh-CN" altLang="en-US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子女不尽赡养义务、只贪图父母财产，完全不想让子女成为自己的监护人，意定监护可合法排除子女的法定监护权，自主选择靠谱照料人。</a:t>
            </a:r>
            <a:endParaRPr lang="zh-CN" altLang="en-US" sz="1200" b="0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59" name="Picture 28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6598285" y="2159000"/>
            <a:ext cx="594995" cy="594995"/>
          </a:xfrm>
          <a:prstGeom prst="rect">
            <a:avLst/>
          </a:prstGeom>
        </p:spPr>
      </p:pic>
      <p:sp>
        <p:nvSpPr>
          <p:cNvPr id="60" name="AutoShape 29"/>
          <p:cNvSpPr/>
          <p:nvPr>
            <p:custDataLst>
              <p:tags r:id="rId32"/>
            </p:custDataLst>
          </p:nvPr>
        </p:nvSpPr>
        <p:spPr>
          <a:xfrm>
            <a:off x="7296785" y="2034540"/>
            <a:ext cx="370332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 </a:t>
            </a: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重病</a:t>
            </a:r>
            <a:r>
              <a:rPr lang="en-US" altLang="zh-CN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慢性病、需长期医疗决策人群</a:t>
            </a:r>
            <a:endParaRPr lang="zh-CN" altLang="en-US" sz="1800" b="1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1" name="AutoShape 30"/>
          <p:cNvSpPr/>
          <p:nvPr>
            <p:custDataLst>
              <p:tags r:id="rId33"/>
            </p:custDataLst>
          </p:nvPr>
        </p:nvSpPr>
        <p:spPr>
          <a:xfrm>
            <a:off x="7296785" y="2538095"/>
            <a:ext cx="388112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zh-CN" altLang="en-US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子女不尽赡养义务、只贪图父母财产，完全不想让子女成为自己的监护人，意定监护可合法排除子女的法定监护权，自主选择靠谱照料人。</a:t>
            </a:r>
            <a:endParaRPr lang="zh-CN" altLang="en-US" sz="1200" b="0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2" name="AutoShape 34"/>
          <p:cNvSpPr/>
          <p:nvPr>
            <p:custDataLst>
              <p:tags r:id="rId34"/>
            </p:custDataLst>
          </p:nvPr>
        </p:nvSpPr>
        <p:spPr>
          <a:xfrm>
            <a:off x="7296785" y="3290570"/>
            <a:ext cx="363093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信赖非亲属照料的人群</a:t>
            </a:r>
            <a:endParaRPr lang="zh-CN" altLang="en-US" sz="1800" b="1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3" name="AutoShape 35"/>
          <p:cNvSpPr/>
          <p:nvPr>
            <p:custDataLst>
              <p:tags r:id="rId35"/>
            </p:custDataLst>
          </p:nvPr>
        </p:nvSpPr>
        <p:spPr>
          <a:xfrm>
            <a:off x="7296150" y="3752850"/>
            <a:ext cx="388112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zh-CN" altLang="en-US" sz="1200" b="0" i="0" u="none" strike="noStrike">
                <a:solidFill>
                  <a:schemeClr val="bg2">
                    <a:lumMod val="25000"/>
                    <a:lumOff val="75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想托付晚年给挚友、闺蜜、护工、专业机构等非亲属，法定监护无法认可，唯有意定监护能赋予其合法监护权限，让托付具备法律保障。</a:t>
            </a:r>
            <a:endParaRPr lang="zh-CN" altLang="en-US" sz="1200" b="0" i="0" u="none" strike="noStrike">
              <a:solidFill>
                <a:schemeClr val="bg2">
                  <a:lumMod val="25000"/>
                  <a:lumOff val="75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  <p:custDataLst>
      <p:tags r:id="rId36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651635"/>
            <a:ext cx="2476500" cy="377571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1651635"/>
            <a:ext cx="2476500" cy="76200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9500" y="2032000"/>
            <a:ext cx="609600" cy="6096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1841500" y="2095500"/>
            <a:ext cx="12700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人身保障</a:t>
            </a:r>
            <a:endParaRPr lang="en-US" sz="20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8" name="Connector 8"/>
          <p:cNvCxnSpPr/>
          <p:nvPr>
            <p:custDataLst>
              <p:tags r:id="rId7"/>
            </p:custDataLst>
          </p:nvPr>
        </p:nvCxnSpPr>
        <p:spPr>
          <a:xfrm rot="-22178">
            <a:off x="1016020" y="2914650"/>
            <a:ext cx="1968500" cy="12700"/>
          </a:xfrm>
          <a:prstGeom prst="straightConnector1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chemeClr val="accent3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932180" y="3175000"/>
            <a:ext cx="2413635" cy="176403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33000"/>
              </a:lnSpc>
              <a:defRPr/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意定监护设立与登记</a:t>
            </a:r>
            <a:endParaRPr lang="en-US" sz="1600">
              <a:solidFill>
                <a:schemeClr val="bg1"/>
              </a:solidFill>
              <a:latin typeface="+mn-lt"/>
              <a:ea typeface="+mn-ea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监护人筛选与监督</a:t>
            </a:r>
            <a:endParaRPr lang="en-US" sz="16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专业照护机构对接</a:t>
            </a:r>
            <a:endParaRPr lang="en-US" sz="16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人身权益维权支持</a:t>
            </a:r>
            <a:endParaRPr lang="en-US" sz="16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3492500" y="1651000"/>
            <a:ext cx="2476500" cy="377571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>
            <a:off x="3492500" y="1651000"/>
            <a:ext cx="2476500" cy="76200"/>
          </a:xfrm>
          <a:prstGeom prst="roundRect">
            <a:avLst>
              <a:gd name="adj" fmla="val 0"/>
            </a:avLst>
          </a:prstGeom>
          <a:solidFill>
            <a:schemeClr val="accent1">
              <a:alpha val="10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2">
                  <a:lumMod val="50000"/>
                  <a:lumOff val="50000"/>
                </a:schemeClr>
              </a:solidFill>
              <a:latin typeface="+mn-lt"/>
              <a:ea typeface="+mn-ea"/>
            </a:endParaR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10000" y="2032000"/>
            <a:ext cx="609600" cy="6096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4572000" y="2095500"/>
            <a:ext cx="12700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财产守护</a:t>
            </a:r>
            <a:endParaRPr lang="en-US" sz="20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4" name="Connector 14"/>
          <p:cNvCxnSpPr/>
          <p:nvPr>
            <p:custDataLst>
              <p:tags r:id="rId15"/>
            </p:custDataLst>
          </p:nvPr>
        </p:nvCxnSpPr>
        <p:spPr>
          <a:xfrm rot="-22178">
            <a:off x="3746520" y="2914650"/>
            <a:ext cx="1968500" cy="12700"/>
          </a:xfrm>
          <a:prstGeom prst="straightConnector1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chemeClr val="accent3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>
            <p:custDataLst>
              <p:tags r:id="rId16"/>
            </p:custDataLst>
          </p:nvPr>
        </p:nvSpPr>
        <p:spPr>
          <a:xfrm>
            <a:off x="3644265" y="3200400"/>
            <a:ext cx="217297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33000"/>
              </a:lnSpc>
              <a:defRPr/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家庭资产梳理与归类</a:t>
            </a:r>
            <a:endParaRPr lang="en-US" sz="1600">
              <a:solidFill>
                <a:schemeClr val="bg1"/>
              </a:solidFill>
              <a:latin typeface="+mn-lt"/>
              <a:ea typeface="+mn-ea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特殊需要信托设立</a:t>
            </a:r>
            <a:endParaRPr lang="en-US" sz="16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</a:t>
            </a: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资产公正提存</a:t>
            </a:r>
            <a:endParaRPr lang="en-US" sz="16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不动产资产管理</a:t>
            </a:r>
            <a:endParaRPr lang="en-US" sz="16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17"/>
            </p:custDataLst>
          </p:nvPr>
        </p:nvSpPr>
        <p:spPr>
          <a:xfrm>
            <a:off x="6223000" y="1651000"/>
            <a:ext cx="2476500" cy="377571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7" name="AutoShape 17"/>
          <p:cNvSpPr/>
          <p:nvPr>
            <p:custDataLst>
              <p:tags r:id="rId18"/>
            </p:custDataLst>
          </p:nvPr>
        </p:nvSpPr>
        <p:spPr>
          <a:xfrm>
            <a:off x="6223000" y="1651000"/>
            <a:ext cx="2476500" cy="76200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8" name="Picture 18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540500" y="2032000"/>
            <a:ext cx="609600" cy="609600"/>
          </a:xfrm>
          <a:prstGeom prst="rect">
            <a:avLst/>
          </a:prstGeom>
        </p:spPr>
      </p:pic>
      <p:sp>
        <p:nvSpPr>
          <p:cNvPr id="19" name="AutoShape 19"/>
          <p:cNvSpPr/>
          <p:nvPr>
            <p:custDataLst>
              <p:tags r:id="rId22"/>
            </p:custDataLst>
          </p:nvPr>
        </p:nvSpPr>
        <p:spPr>
          <a:xfrm>
            <a:off x="7302500" y="2095500"/>
            <a:ext cx="12700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风险保全</a:t>
            </a:r>
            <a:endParaRPr lang="en-US" sz="20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20" name="Connector 20"/>
          <p:cNvCxnSpPr/>
          <p:nvPr>
            <p:custDataLst>
              <p:tags r:id="rId23"/>
            </p:custDataLst>
          </p:nvPr>
        </p:nvCxnSpPr>
        <p:spPr>
          <a:xfrm rot="-22178">
            <a:off x="6477020" y="2914650"/>
            <a:ext cx="1968500" cy="12700"/>
          </a:xfrm>
          <a:prstGeom prst="straightConnector1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chemeClr val="accent3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>
            <p:custDataLst>
              <p:tags r:id="rId24"/>
            </p:custDataLst>
          </p:nvPr>
        </p:nvSpPr>
        <p:spPr>
          <a:xfrm>
            <a:off x="6320155" y="3200400"/>
            <a:ext cx="2282825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33000"/>
              </a:lnSpc>
              <a:defRPr/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财产与债务/婚姻隔离</a:t>
            </a:r>
            <a:endParaRPr lang="en-US" sz="1600">
              <a:solidFill>
                <a:schemeClr val="bg1"/>
              </a:solidFill>
              <a:latin typeface="+mn-lt"/>
              <a:ea typeface="+mn-ea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双保护人机制全程监督</a:t>
            </a:r>
            <a:endParaRPr lang="en-US" sz="16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资产动态监测预警体系</a:t>
            </a:r>
            <a:endParaRPr lang="en-US" sz="16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突发风险应急处置方案</a:t>
            </a:r>
            <a:endParaRPr lang="en-US" sz="16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22"/>
          <p:cNvSpPr/>
          <p:nvPr>
            <p:custDataLst>
              <p:tags r:id="rId25"/>
            </p:custDataLst>
          </p:nvPr>
        </p:nvSpPr>
        <p:spPr>
          <a:xfrm>
            <a:off x="8953500" y="1651000"/>
            <a:ext cx="2476500" cy="377571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23" name="AutoShape 23"/>
          <p:cNvSpPr/>
          <p:nvPr>
            <p:custDataLst>
              <p:tags r:id="rId26"/>
            </p:custDataLst>
          </p:nvPr>
        </p:nvSpPr>
        <p:spPr>
          <a:xfrm>
            <a:off x="8953500" y="1651000"/>
            <a:ext cx="2476500" cy="76200"/>
          </a:xfrm>
          <a:prstGeom prst="roundRect">
            <a:avLst>
              <a:gd name="adj" fmla="val 0"/>
            </a:avLst>
          </a:prstGeom>
          <a:solidFill>
            <a:schemeClr val="accent1">
              <a:alpha val="10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24" name="Picture 24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9271000" y="2032000"/>
            <a:ext cx="609600" cy="609600"/>
          </a:xfrm>
          <a:prstGeom prst="rect">
            <a:avLst/>
          </a:prstGeom>
        </p:spPr>
      </p:pic>
      <p:sp>
        <p:nvSpPr>
          <p:cNvPr id="25" name="AutoShape 25"/>
          <p:cNvSpPr/>
          <p:nvPr>
            <p:custDataLst>
              <p:tags r:id="rId30"/>
            </p:custDataLst>
          </p:nvPr>
        </p:nvSpPr>
        <p:spPr>
          <a:xfrm>
            <a:off x="10033000" y="2095500"/>
            <a:ext cx="12700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定向传承</a:t>
            </a:r>
            <a:endParaRPr lang="en-US" sz="20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26" name="Connector 26"/>
          <p:cNvCxnSpPr/>
          <p:nvPr>
            <p:custDataLst>
              <p:tags r:id="rId31"/>
            </p:custDataLst>
          </p:nvPr>
        </p:nvCxnSpPr>
        <p:spPr>
          <a:xfrm rot="-22178">
            <a:off x="9207520" y="2914650"/>
            <a:ext cx="1968500" cy="12700"/>
          </a:xfrm>
          <a:prstGeom prst="straightConnector1">
            <a:avLst/>
          </a:prstGeom>
          <a:solidFill>
            <a:schemeClr val="accent2">
              <a:alpha val="100000"/>
            </a:schemeClr>
          </a:solidFill>
          <a:ln w="12700" cap="flat" cmpd="sng">
            <a:solidFill>
              <a:schemeClr val="accent3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AutoShape 27"/>
          <p:cNvSpPr/>
          <p:nvPr>
            <p:custDataLst>
              <p:tags r:id="rId32"/>
            </p:custDataLst>
          </p:nvPr>
        </p:nvSpPr>
        <p:spPr>
          <a:xfrm>
            <a:off x="9003030" y="3200400"/>
            <a:ext cx="2442845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33000"/>
              </a:lnSpc>
              <a:defRPr/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定制遗嘱补充信托资产</a:t>
            </a:r>
            <a:endParaRPr lang="en-US" sz="1600">
              <a:solidFill>
                <a:schemeClr val="bg1"/>
              </a:solidFill>
              <a:latin typeface="+mn-lt"/>
              <a:ea typeface="+mn-ea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指定专业遗产管理人</a:t>
            </a:r>
            <a:endParaRPr lang="en-US" sz="16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剩余财产慈善/亲友传承</a:t>
            </a:r>
            <a:endParaRPr lang="en-US" sz="16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• 家族精神文化代际传递</a:t>
            </a:r>
            <a:endParaRPr lang="en-US" sz="16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8" name="标题 27"/>
          <p:cNvSpPr>
            <a:spLocks noGrp="1"/>
          </p:cNvSpPr>
          <p:nvPr>
            <p:ph type="title"/>
            <p:custDataLst>
              <p:tags r:id="rId33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核心服务内容：</a:t>
            </a:r>
            <a:r>
              <a:rPr lang="zh-CN" altLang="en-US" dirty="0">
                <a:sym typeface="+mn-ea"/>
              </a:rPr>
              <a:t>“</a:t>
            </a:r>
            <a:r>
              <a:rPr lang="zh-CN" altLang="en-US" dirty="0">
                <a:sym typeface="+mn-ea"/>
              </a:rPr>
              <a:t>人·财·</a:t>
            </a:r>
            <a:r>
              <a:rPr lang="zh-CN" altLang="en-US" dirty="0">
                <a:sym typeface="+mn-ea"/>
              </a:rPr>
              <a:t>文化</a:t>
            </a:r>
            <a:r>
              <a:rPr lang="zh-CN" altLang="en-US" dirty="0">
                <a:sym typeface="+mn-ea"/>
              </a:rPr>
              <a:t>”全链条服务</a:t>
            </a:r>
            <a:endParaRPr lang="zh-CN" altLang="en-US" dirty="0">
              <a:sym typeface="+mn-ea"/>
            </a:endParaRPr>
          </a:p>
        </p:txBody>
      </p:sp>
    </p:spTree>
    <p:custDataLst>
      <p:tags r:id="rId3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>
            <p:custDataLst>
              <p:tags r:id="rId1"/>
            </p:custDataLst>
          </p:nvPr>
        </p:nvSpPr>
        <p:spPr>
          <a:xfrm>
            <a:off x="5715000" y="1524000"/>
            <a:ext cx="630174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从“单一监护”到“多元适配”，我们致力于构建全方位的保障体系，确保每一位特殊群体都能实现“生活有照料、权益有保障”的美好愿景。</a:t>
            </a:r>
            <a:endParaRPr lang="en-US" sz="1600" b="0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5715000" y="2540000"/>
            <a:ext cx="5715000" cy="1206500"/>
          </a:xfrm>
          <a:prstGeom prst="roundRect">
            <a:avLst>
              <a:gd name="adj" fmla="val 12631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905500" y="2755900"/>
            <a:ext cx="762000" cy="762000"/>
          </a:xfrm>
          <a:prstGeom prst="ellipse">
            <a:avLst/>
          </a:prstGeom>
          <a:solidFill>
            <a:schemeClr val="accent1">
              <a:alpha val="1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3300" y="29337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6858000" y="2730500"/>
            <a:ext cx="4318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定制化意定监护方案</a:t>
            </a:r>
            <a:endParaRPr lang="en-US" sz="18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6858000" y="31496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灵活适配LGBT伴侣、亲友互助、社区照护等多元场景，打破传统监护局限，提供个性化的法律协议定制。</a:t>
            </a:r>
            <a:endParaRPr lang="en-US" sz="12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715000" y="3873500"/>
            <a:ext cx="5715000" cy="1206500"/>
          </a:xfrm>
          <a:prstGeom prst="roundRect">
            <a:avLst>
              <a:gd name="adj" fmla="val 12631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5905500" y="4089400"/>
            <a:ext cx="762000" cy="762000"/>
          </a:xfrm>
          <a:prstGeom prst="ellipse">
            <a:avLst/>
          </a:prstGeom>
          <a:solidFill>
            <a:schemeClr val="accent1">
              <a:alpha val="1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83300" y="42672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8"/>
            </p:custDataLst>
          </p:nvPr>
        </p:nvSpPr>
        <p:spPr>
          <a:xfrm>
            <a:off x="6858000" y="4064000"/>
            <a:ext cx="4318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照护资源精准智能对接</a:t>
            </a:r>
            <a:endParaRPr lang="en-US" sz="18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9"/>
            </p:custDataLst>
          </p:nvPr>
        </p:nvSpPr>
        <p:spPr>
          <a:xfrm>
            <a:off x="6858000" y="44831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基于需求画像，自动匹配养老公寓、康复中心、特教机构等专业服务方，实现资源的高效流转与服务落地。</a:t>
            </a:r>
            <a:endParaRPr lang="en-US" sz="12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5715000" y="5207000"/>
            <a:ext cx="5715000" cy="1206500"/>
          </a:xfrm>
          <a:prstGeom prst="roundRect">
            <a:avLst>
              <a:gd name="adj" fmla="val 12631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5905500" y="5422900"/>
            <a:ext cx="762000" cy="762000"/>
          </a:xfrm>
          <a:prstGeom prst="ellipse">
            <a:avLst/>
          </a:prstGeom>
          <a:solidFill>
            <a:schemeClr val="accent1">
              <a:alpha val="1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83300" y="56007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>
            <p:custDataLst>
              <p:tags r:id="rId12"/>
            </p:custDataLst>
          </p:nvPr>
        </p:nvSpPr>
        <p:spPr>
          <a:xfrm>
            <a:off x="6858000" y="5397500"/>
            <a:ext cx="4318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全场景应急安全兜底</a:t>
            </a:r>
            <a:endParaRPr lang="en-US" sz="18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>
            <p:custDataLst>
              <p:tags r:id="rId13"/>
            </p:custDataLst>
          </p:nvPr>
        </p:nvSpPr>
        <p:spPr>
          <a:xfrm>
            <a:off x="6858000" y="58166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>
            <a:normAutofit/>
          </a:bodyPr>
          <a:lstStyle/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为单身/丁克家庭设立24H紧急救助通道，为重组家庭明确权责划分，构建无死角的风险防范与应急响应体系。</a:t>
            </a:r>
            <a:endParaRPr lang="en-US" sz="12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标题 20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核心特色之一：人身保障全周期</a:t>
            </a:r>
            <a:endParaRPr lang="zh-CN" altLang="en-US" dirty="0">
              <a:sym typeface="+mn-ea"/>
            </a:endParaRPr>
          </a:p>
        </p:txBody>
      </p:sp>
      <p:pic>
        <p:nvPicPr>
          <p:cNvPr id="25" name="图片 24" descr="D:/律所本地工作备份/【曼家】/韩律拍摄图库/微信图片_20240929150457.jpg微信图片_20240929150457"/>
          <p:cNvPicPr>
            <a:picLocks noChangeAspect="1"/>
          </p:cNvPicPr>
          <p:nvPr/>
        </p:nvPicPr>
        <p:blipFill rotWithShape="1">
          <a:blip r:embed="rId15"/>
          <a:srcRect t="4037" b="4037"/>
          <a:stretch>
            <a:fillRect/>
          </a:stretch>
        </p:blipFill>
        <p:spPr>
          <a:xfrm>
            <a:off x="979170" y="1523365"/>
            <a:ext cx="3990340" cy="4890135"/>
          </a:xfrm>
          <a:prstGeom prst="rect">
            <a:avLst/>
          </a:prstGeom>
        </p:spPr>
      </p:pic>
    </p:spTree>
    <p:custDataLst>
      <p:tags r:id="rId1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397000"/>
            <a:ext cx="1173861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chemeClr val="accent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从“统一管理”到“场景定制”，确保家庭财产在全生命周期内“安全不流失、使用有规划”。</a:t>
            </a:r>
            <a:endParaRPr lang="en-US" sz="1600" b="0" i="0" u="none" strike="noStrike">
              <a:solidFill>
                <a:schemeClr val="accent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2159000"/>
            <a:ext cx="5334000" cy="1397000"/>
          </a:xfrm>
          <a:prstGeom prst="roundRect">
            <a:avLst>
              <a:gd name="adj" fmla="val 10909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016000" y="2413000"/>
            <a:ext cx="711200" cy="711200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3800" y="25908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4"/>
            </p:custDataLst>
          </p:nvPr>
        </p:nvSpPr>
        <p:spPr>
          <a:xfrm>
            <a:off x="2032000" y="2413000"/>
            <a:ext cx="3683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差异化隔离方案</a:t>
            </a:r>
            <a:endParaRPr lang="en-US" sz="18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5"/>
            </p:custDataLst>
          </p:nvPr>
        </p:nvSpPr>
        <p:spPr>
          <a:xfrm>
            <a:off x="2032000" y="2819400"/>
            <a:ext cx="368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针对重组家庭设计婚前财产信托，为LGBT家庭规划共同财产，实现资产的有效物理隔离与风险规避。</a:t>
            </a:r>
            <a:endParaRPr lang="en-US" sz="12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3746500"/>
            <a:ext cx="5334000" cy="1397000"/>
          </a:xfrm>
          <a:prstGeom prst="roundRect">
            <a:avLst>
              <a:gd name="adj" fmla="val 10909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1016000" y="4000500"/>
            <a:ext cx="711200" cy="711200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3800" y="4178300"/>
            <a:ext cx="355600" cy="3556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2032000" y="4000500"/>
            <a:ext cx="3683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普惠与定制并行</a:t>
            </a:r>
            <a:endParaRPr lang="en-US" sz="18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2032000" y="4406900"/>
            <a:ext cx="368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支持30万起投的小额普惠信托，降低服务门槛；同时提供深度定制的大额家族信托，满足高净值家庭需求。</a:t>
            </a:r>
            <a:endParaRPr lang="en-US" sz="12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762000" y="5334000"/>
            <a:ext cx="5334000" cy="1143000"/>
          </a:xfrm>
          <a:prstGeom prst="roundRect">
            <a:avLst>
              <a:gd name="adj" fmla="val 1333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1016000" y="5524500"/>
            <a:ext cx="711200" cy="711200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93800" y="57023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12"/>
            </p:custDataLst>
          </p:nvPr>
        </p:nvSpPr>
        <p:spPr>
          <a:xfrm>
            <a:off x="2032000" y="5524500"/>
            <a:ext cx="3683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动态调整机制</a:t>
            </a:r>
            <a:endParaRPr lang="en-US" sz="1800" b="1" i="0" u="none" strike="noStrike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13"/>
            </p:custDataLst>
          </p:nvPr>
        </p:nvSpPr>
        <p:spPr>
          <a:xfrm>
            <a:off x="2032000" y="5892800"/>
            <a:ext cx="368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chemeClr val="bg1"/>
                </a:solidFill>
                <a:latin typeface="+mn-lt"/>
                <a:ea typeface="+mn-ea"/>
                <a:cs typeface="Noto Sans SC" panose="020B0200000000000000" charset="-122"/>
                <a:sym typeface="Noto Sans SC" panose="020B0200000000000000" charset="-122"/>
              </a:rPr>
              <a:t>根据再婚、康复进展等家庭重大变化，灵活调整资金给付节奏与长期使用规划。</a:t>
            </a:r>
            <a:endParaRPr lang="en-US" sz="1200" b="0" i="0" u="none" strike="noStrike">
              <a:solidFill>
                <a:schemeClr val="bg1"/>
              </a:solidFill>
              <a:latin typeface="+mn-lt"/>
              <a:ea typeface="+mn-ea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标题 2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核心特色之二：财产守护精细化</a:t>
            </a:r>
            <a:endParaRPr lang="zh-CN" altLang="en-US" dirty="0">
              <a:sym typeface="+mn-ea"/>
            </a:endParaRPr>
          </a:p>
        </p:txBody>
      </p:sp>
      <p:pic>
        <p:nvPicPr>
          <p:cNvPr id="23" name="图片 22" descr="D:/律所本地工作备份/【曼家】/韩律拍摄图库/微信图片_20240929150527.jpg微信图片_2024092915052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l="1149" r="1149"/>
          <a:stretch>
            <a:fillRect/>
          </a:stretch>
        </p:blipFill>
        <p:spPr>
          <a:xfrm>
            <a:off x="6877050" y="2159000"/>
            <a:ext cx="4370705" cy="4317365"/>
          </a:xfrm>
          <a:prstGeom prst="rect">
            <a:avLst/>
          </a:prstGeom>
          <a:ln w="9525" cap="flat" cmpd="sng" algn="ctr">
            <a:solidFill>
              <a:srgbClr val="000000">
                <a:lumMod val="40000"/>
                <a:lumOff val="60000"/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custDataLst>
      <p:tags r:id="rId1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658"/>
  <p:tag name="KSO_WM_TEMPLATE_CATEGORY" val="custom"/>
  <p:tag name="KSO_WM_UNIT_TEXT_LAYER_COUNT" val="1"/>
  <p:tag name="KSO_WM_UNIT_VALUE" val="11"/>
  <p:tag name="KSO_WM_UNIT_PRESET_TEXT" val="署名"/>
</p:tagLst>
</file>

<file path=ppt/tags/tag101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8658"/>
  <p:tag name="KSO_WM_TEMPLATE_CATEGORY" val="custom"/>
  <p:tag name="KSO_WM_SLIDE_INDEX" val="1"/>
  <p:tag name="KSO_WM_SLIDE_ID" val="custom20238658_1"/>
  <p:tag name="KSO_WM_TEMPLATE_MASTER_TYPE" val="0"/>
  <p:tag name="KSO_WM_SLIDE_LAYOUT" val="a_f"/>
  <p:tag name="KSO_WM_SLIDE_LAYOUT_CNT" val="1_1"/>
</p:tagLst>
</file>

<file path=ppt/tags/tag10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SCONTENTSTITLE" val="1"/>
  <p:tag name="KSO_WM_DIAGRAM_GROUP_CODE" val="l1-1"/>
  <p:tag name="KSO_WM_DIAGRAM_COLOR_TRICK" val="1"/>
  <p:tag name="KSO_WM_DIAGRAM_COLOR_TEXT_CAN_REMOVE" val="n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658"/>
  <p:tag name="KSO_WM_TEMPLATE_CATEGORY" val="custom"/>
  <p:tag name="KSO_WM_UNIT_TEXT_FILL_FORE_SCHEMECOLOR_INDEX" val="6"/>
  <p:tag name="KSO_WM_UNIT_USESOURCEFORMAT_APPLY" val="1"/>
  <p:tag name="KSO_WM_UNIT_PRESET_TEXT" val="标题"/>
  <p:tag name="KSO_WM_UNIT_VALUE" val="3"/>
</p:tagLst>
</file>

<file path=ppt/tags/tag103.xml><?xml version="1.0" encoding="utf-8"?>
<p:tagLst xmlns:p="http://schemas.openxmlformats.org/presentationml/2006/main">
  <p:tag name="KSO_WM_UNIT_TYPE" val="l_h_i"/>
  <p:tag name="KSO_WM_UNIT_SUBTYPE" val="d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8658_4*l_h_i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8658"/>
  <p:tag name="KSO_WM_TEMPLATE_CATEGORY" val="custom"/>
  <p:tag name="KSO_WM_DIAGRAM_MAX_ITEMCNT" val="6"/>
  <p:tag name="KSO_WM_DIAGRAM_MIN_ITEMCNT" val="2"/>
  <p:tag name="KSO_WM_DIAGRAM_VIRTUALLY_FRAME" val="{&quot;height&quot;:241.17330708661422,&quot;left&quot;:95.55,&quot;top&quot;:210.31496062992127,&quot;width&quot;:769.701023622047}"/>
  <p:tag name="KSO_WM_DIAGRAM_COLOR_MATCH_VALUE" val="{&quot;shape&quot;:{&quot;fill&quot;:{&quot;gradient&quot;:[{&quot;brightness&quot;:0,&quot;colorType&quot;:1,&quot;foreColorIndex&quot;:5,&quot;pos&quot;:0,&quot;transparency&quot;:0.800000011920929},{&quot;brightness&quot;:0,&quot;colorType&quot;:1,&quot;foreColorIndex&quot;:5,&quot;pos&quot;:0.699999988079071,&quot;transparency&quot;: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TEXT_FILL_FORE_SCHEMECOLOR_INDEX" val="5"/>
  <p:tag name="KSO_WM_UNIT_TEXT_FILL_TYPE" val="1"/>
  <p:tag name="KSO_WM_UNIT_USESOURCEFORMAT_APPLY" val="1"/>
</p:tagLst>
</file>

<file path=ppt/tags/tag104.xml><?xml version="1.0" encoding="utf-8"?>
<p:tagLst xmlns:p="http://schemas.openxmlformats.org/presentationml/2006/main">
  <p:tag name="KSO_WM_UNIT_TYPE" val="l_h_f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8658_4*l_h_f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8658"/>
  <p:tag name="KSO_WM_TEMPLATE_CATEGORY" val="custom"/>
  <p:tag name="KSO_WM_UNIT_SUBTYPE" val="a"/>
  <p:tag name="KSO_WM_UNIT_TEXT_LAYER_COUNT" val="1"/>
  <p:tag name="KSO_WM_UNIT_PRESET_TEXT" val="单击添加&#10;目录项标题"/>
  <p:tag name="KSO_WM_UNIT_TEXT_TYPE" val="1"/>
  <p:tag name="KSO_WM_DIAGRAM_MAX_ITEMCNT" val="6"/>
  <p:tag name="KSO_WM_DIAGRAM_MIN_ITEMCNT" val="2"/>
  <p:tag name="KSO_WM_DIAGRAM_VIRTUALLY_FRAME" val="{&quot;height&quot;:241.17330708661422,&quot;left&quot;:95.55,&quot;top&quot;:210.31496062992127,&quot;width&quot;:769.7010236220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3"/>
  <p:tag name="KSO_WM_UNIT_TEXT_FILL_TYPE" val="1"/>
  <p:tag name="KSO_WM_UNIT_USESOURCEFORMAT_APPLY" val="1"/>
</p:tagLst>
</file>

<file path=ppt/tags/tag105.xml><?xml version="1.0" encoding="utf-8"?>
<p:tagLst xmlns:p="http://schemas.openxmlformats.org/presentationml/2006/main">
  <p:tag name="KSO_WM_UNIT_TYPE" val="l_h_i"/>
  <p:tag name="KSO_WM_UNIT_SUBTYPE" val="d"/>
  <p:tag name="KSO_WM_UNIT_INDEX" val="1_4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8658_4*l_h_i*1_4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8658"/>
  <p:tag name="KSO_WM_TEMPLATE_CATEGORY" val="custom"/>
  <p:tag name="KSO_WM_DIAGRAM_MAX_ITEMCNT" val="6"/>
  <p:tag name="KSO_WM_DIAGRAM_MIN_ITEMCNT" val="2"/>
  <p:tag name="KSO_WM_DIAGRAM_VIRTUALLY_FRAME" val="{&quot;height&quot;:241.17330708661422,&quot;left&quot;:95.55,&quot;top&quot;:210.31496062992127,&quot;width&quot;:769.701023622047}"/>
  <p:tag name="KSO_WM_DIAGRAM_COLOR_MATCH_VALUE" val="{&quot;shape&quot;:{&quot;fill&quot;:{&quot;gradient&quot;:[{&quot;brightness&quot;:0,&quot;colorType&quot;:1,&quot;foreColorIndex&quot;:5,&quot;pos&quot;:0,&quot;transparency&quot;:0.800000011920929},{&quot;brightness&quot;:0,&quot;colorType&quot;:1,&quot;foreColorIndex&quot;:5,&quot;pos&quot;:0.699999988079071,&quot;transparency&quot;: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TEXT_FILL_FORE_SCHEMECOLOR_INDEX" val="5"/>
  <p:tag name="KSO_WM_UNIT_TEXT_FILL_TYPE" val="1"/>
  <p:tag name="KSO_WM_UNIT_USESOURCEFORMAT_APPLY" val="1"/>
</p:tagLst>
</file>

<file path=ppt/tags/tag106.xml><?xml version="1.0" encoding="utf-8"?>
<p:tagLst xmlns:p="http://schemas.openxmlformats.org/presentationml/2006/main">
  <p:tag name="KSO_WM_UNIT_TYPE" val="l_h_f"/>
  <p:tag name="KSO_WM_UNIT_INDEX" val="1_4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8658_4*l_h_f*1_4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8658"/>
  <p:tag name="KSO_WM_TEMPLATE_CATEGORY" val="custom"/>
  <p:tag name="KSO_WM_UNIT_SUBTYPE" val="a"/>
  <p:tag name="KSO_WM_UNIT_TEXT_LAYER_COUNT" val="1"/>
  <p:tag name="KSO_WM_UNIT_PRESET_TEXT" val="单击添加&#10;目录项标题"/>
  <p:tag name="KSO_WM_UNIT_TEXT_TYPE" val="1"/>
  <p:tag name="KSO_WM_DIAGRAM_MAX_ITEMCNT" val="6"/>
  <p:tag name="KSO_WM_DIAGRAM_MIN_ITEMCNT" val="2"/>
  <p:tag name="KSO_WM_DIAGRAM_VIRTUALLY_FRAME" val="{&quot;height&quot;:241.17330708661422,&quot;left&quot;:95.55,&quot;top&quot;:210.31496062992127,&quot;width&quot;:769.7010236220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3"/>
  <p:tag name="KSO_WM_UNIT_TEXT_FILL_TYPE" val="1"/>
  <p:tag name="KSO_WM_UNIT_USESOURCEFORMAT_APPLY" val="1"/>
</p:tagLst>
</file>

<file path=ppt/tags/tag107.xml><?xml version="1.0" encoding="utf-8"?>
<p:tagLst xmlns:p="http://schemas.openxmlformats.org/presentationml/2006/main">
  <p:tag name="KSO_WM_UNIT_TYPE" val="l_h_i"/>
  <p:tag name="KSO_WM_UNIT_SUBTYPE" val="d"/>
  <p:tag name="KSO_WM_UNIT_INDEX" val="1_2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8658_4*l_h_i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8658"/>
  <p:tag name="KSO_WM_TEMPLATE_CATEGORY" val="custom"/>
  <p:tag name="KSO_WM_DIAGRAM_MAX_ITEMCNT" val="6"/>
  <p:tag name="KSO_WM_DIAGRAM_MIN_ITEMCNT" val="2"/>
  <p:tag name="KSO_WM_DIAGRAM_VIRTUALLY_FRAME" val="{&quot;height&quot;:241.17330708661422,&quot;left&quot;:95.55,&quot;top&quot;:210.31496062992127,&quot;width&quot;:769.701023622047}"/>
  <p:tag name="KSO_WM_DIAGRAM_COLOR_MATCH_VALUE" val="{&quot;shape&quot;:{&quot;fill&quot;:{&quot;gradient&quot;:[{&quot;brightness&quot;:0,&quot;colorType&quot;:1,&quot;foreColorIndex&quot;:5,&quot;pos&quot;:0,&quot;transparency&quot;:0.800000011920929},{&quot;brightness&quot;:0,&quot;colorType&quot;:1,&quot;foreColorIndex&quot;:5,&quot;pos&quot;:0.699999988079071,&quot;transparency&quot;: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TEXT_FILL_FORE_SCHEMECOLOR_INDEX" val="5"/>
  <p:tag name="KSO_WM_UNIT_TEXT_FILL_TYPE" val="1"/>
  <p:tag name="KSO_WM_UNIT_USESOURCEFORMAT_APPLY" val="1"/>
</p:tagLst>
</file>

<file path=ppt/tags/tag108.xml><?xml version="1.0" encoding="utf-8"?>
<p:tagLst xmlns:p="http://schemas.openxmlformats.org/presentationml/2006/main">
  <p:tag name="KSO_WM_UNIT_TYPE" val="l_h_f"/>
  <p:tag name="KSO_WM_UNIT_INDEX" val="1_2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8658_4*l_h_f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8658"/>
  <p:tag name="KSO_WM_TEMPLATE_CATEGORY" val="custom"/>
  <p:tag name="KSO_WM_UNIT_SUBTYPE" val="a"/>
  <p:tag name="KSO_WM_UNIT_TEXT_LAYER_COUNT" val="1"/>
  <p:tag name="KSO_WM_UNIT_PRESET_TEXT" val="单击添加&#10;目录项标题"/>
  <p:tag name="KSO_WM_UNIT_TEXT_TYPE" val="1"/>
  <p:tag name="KSO_WM_DIAGRAM_MAX_ITEMCNT" val="6"/>
  <p:tag name="KSO_WM_DIAGRAM_MIN_ITEMCNT" val="2"/>
  <p:tag name="KSO_WM_DIAGRAM_VIRTUALLY_FRAME" val="{&quot;height&quot;:241.17330708661422,&quot;left&quot;:95.55,&quot;top&quot;:210.31496062992127,&quot;width&quot;:769.7010236220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3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TYPE" val="l_h_i"/>
  <p:tag name="KSO_WM_UNIT_SUBTYPE" val="d"/>
  <p:tag name="KSO_WM_UNIT_INDEX" val="1_3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8658_4*l_h_i*1_3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8658"/>
  <p:tag name="KSO_WM_TEMPLATE_CATEGORY" val="custom"/>
  <p:tag name="KSO_WM_DIAGRAM_MAX_ITEMCNT" val="6"/>
  <p:tag name="KSO_WM_DIAGRAM_MIN_ITEMCNT" val="2"/>
  <p:tag name="KSO_WM_DIAGRAM_VIRTUALLY_FRAME" val="{&quot;height&quot;:241.17330708661422,&quot;left&quot;:95.55,&quot;top&quot;:210.31496062992127,&quot;width&quot;:769.701023622047}"/>
  <p:tag name="KSO_WM_DIAGRAM_COLOR_MATCH_VALUE" val="{&quot;shape&quot;:{&quot;fill&quot;:{&quot;gradient&quot;:[{&quot;brightness&quot;:0,&quot;colorType&quot;:1,&quot;foreColorIndex&quot;:5,&quot;pos&quot;:0,&quot;transparency&quot;:0.800000011920929},{&quot;brightness&quot;:0,&quot;colorType&quot;:1,&quot;foreColorIndex&quot;:5,&quot;pos&quot;:0.699999988079071,&quot;transparency&quot;: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TEXT_FILL_FORE_SCHEMECOLOR_INDEX" val="5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10.xml><?xml version="1.0" encoding="utf-8"?>
<p:tagLst xmlns:p="http://schemas.openxmlformats.org/presentationml/2006/main">
  <p:tag name="KSO_WM_UNIT_TYPE" val="l_h_f"/>
  <p:tag name="KSO_WM_UNIT_INDEX" val="1_3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8658_4*l_h_f*1_3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8658"/>
  <p:tag name="KSO_WM_TEMPLATE_CATEGORY" val="custom"/>
  <p:tag name="KSO_WM_UNIT_SUBTYPE" val="a"/>
  <p:tag name="KSO_WM_UNIT_TEXT_LAYER_COUNT" val="1"/>
  <p:tag name="KSO_WM_UNIT_PRESET_TEXT" val="单击添加&#10;目录项标题"/>
  <p:tag name="KSO_WM_UNIT_TEXT_TYPE" val="1"/>
  <p:tag name="KSO_WM_DIAGRAM_MAX_ITEMCNT" val="6"/>
  <p:tag name="KSO_WM_DIAGRAM_MIN_ITEMCNT" val="2"/>
  <p:tag name="KSO_WM_DIAGRAM_VIRTUALLY_FRAME" val="{&quot;height&quot;:241.17330708661422,&quot;left&quot;:95.55,&quot;top&quot;:210.31496062992127,&quot;width&quot;:769.7010236220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3"/>
  <p:tag name="KSO_WM_UNIT_TEXT_FILL_TYPE" val="1"/>
  <p:tag name="KSO_WM_UNIT_USESOURCEFORMAT_APPLY" val="1"/>
</p:tagLst>
</file>

<file path=ppt/tags/tag111.xml><?xml version="1.0" encoding="utf-8"?>
<p:tagLst xmlns:p="http://schemas.openxmlformats.org/presentationml/2006/main">
  <p:tag name="KSO_WM_SLIDE_TYPE" val="contents"/>
  <p:tag name="KSO_WM_TEMPLATE_SUBCATEGORY" val="29"/>
  <p:tag name="KSO_WM_TEMPLATE_COLOR_TYPE" val="0"/>
  <p:tag name="KSO_WM_TAG_VERSION" val="3.0"/>
  <p:tag name="KSO_WM_SLIDE_SUBTYPE" val="diag"/>
  <p:tag name="KSO_WM_SLIDE_ITEM_CNT" val="4"/>
  <p:tag name="KSO_WM_DIAGRAM_GROUP_CODE" val="l1-1"/>
  <p:tag name="KSO_WM_BEAUTIFY_FLAG" val="#wm#"/>
  <p:tag name="KSO_WM_TEMPLATE_INDEX" val="20238658"/>
  <p:tag name="KSO_WM_TEMPLATE_CATEGORY" val="custom"/>
  <p:tag name="KSO_WM_SLIDE_INDEX" val="4"/>
  <p:tag name="KSO_WM_SLIDE_ID" val="custom20238658_4"/>
  <p:tag name="KSO_WM_TEMPLATE_MASTER_TYPE" val="0"/>
  <p:tag name="KSO_WM_SLIDE_LAYOUT" val="a_l"/>
  <p:tag name="KSO_WM_SLIDE_LAYOUT_CNT" val="1_1"/>
  <p:tag name="KSO_WM_SLIDE_DIAGTYPE" val="l"/>
</p:tagLst>
</file>

<file path=ppt/tags/tag112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113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11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658"/>
  <p:tag name="KSO_WM_TEMPLATE_CATEGORY" val="custom"/>
  <p:tag name="KSO_WM_UNIT_ISCONTENTSTITLE" val="0"/>
  <p:tag name="KSO_WM_UNIT_VALUE" val="30"/>
  <p:tag name="KSO_WM_UNIT_PRESET_TEXT" val="单击编辑母版标题"/>
  <p:tag name="KSO_WM_UNIT_TEXT_TYPE" val="1"/>
</p:tagLst>
</file>

<file path=ppt/tags/tag115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8658"/>
  <p:tag name="KSO_WM_TEMPLATE_CATEGORY" val="custom"/>
  <p:tag name="KSO_WM_SLIDE_INDEX" val="1"/>
  <p:tag name="KSO_WM_SLIDE_ID" val="custom20238658_1"/>
  <p:tag name="KSO_WM_TEMPLATE_MASTER_TYPE" val="0"/>
  <p:tag name="KSO_WM_SLIDE_LAYOUT" val="a_f"/>
  <p:tag name="KSO_WM_SLIDE_LAYOUT_CNT" val="1_1"/>
</p:tagLst>
</file>

<file path=ppt/tags/tag11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17.xml><?xml version="1.0" encoding="utf-8"?>
<p:tagLst xmlns:p="http://schemas.openxmlformats.org/presentationml/2006/main">
  <p:tag name="KSO_WM_UNIT_VALUE" val="989*98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1772_1*d*1"/>
  <p:tag name="KSO_WM_TEMPLATE_CATEGORY" val="custom"/>
  <p:tag name="KSO_WM_TEMPLATE_INDEX" val="20231772"/>
  <p:tag name="KSO_WM_UNIT_LAYERLEVEL" val="1"/>
  <p:tag name="KSO_WM_TAG_VERSION" val="3.0"/>
  <p:tag name="KSO_WM_UNIT_LINE_FORE_SCHEMECOLOR_INDEX" val="1"/>
  <p:tag name="KSO_WM_UNIT_LINE_FILL_TYPE" val="2"/>
  <p:tag name="KSO_WM_UNIT_USESOURCEFORMAT_APPLY" val="0"/>
</p:tagLst>
</file>

<file path=ppt/tags/tag118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119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121.xml><?xml version="1.0" encoding="utf-8"?>
<p:tagLst xmlns:p="http://schemas.openxmlformats.org/presentationml/2006/main">
  <p:tag name="KSO_WM_BEAUTIFY_FLAG" val="#wm#"/>
  <p:tag name="KSO_WM_UNIT_TYPE" val="l_h_x"/>
  <p:tag name="KSO_WM_UNIT_INDEX" val="1_1_1"/>
  <p:tag name="KSO_WM_UNIT_ID" val="diagram19882022_7*l_h_x*1_1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22.xml><?xml version="1.0" encoding="utf-8"?>
<p:tagLst xmlns:p="http://schemas.openxmlformats.org/presentationml/2006/main">
  <p:tag name="KSO_WM_BEAUTIFY_FLAG" val="#wm#"/>
  <p:tag name="KSO_WM_UNIT_TYPE" val="l_h_f"/>
  <p:tag name="KSO_WM_UNIT_INDEX" val="1_1_1"/>
  <p:tag name="KSO_WM_UNIT_ID" val="diagram19882022_7*l_h_f*1_1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23.xml><?xml version="1.0" encoding="utf-8"?>
<p:tagLst xmlns:p="http://schemas.openxmlformats.org/presentationml/2006/main">
  <p:tag name="KSO_WM_BEAUTIFY_FLAG" val="#wm#"/>
  <p:tag name="KSO_WM_UNIT_TYPE" val="l_h_x"/>
  <p:tag name="KSO_WM_UNIT_INDEX" val="1_5_1"/>
  <p:tag name="KSO_WM_UNIT_ID" val="diagram19882022_7*l_h_x*1_5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24.xml><?xml version="1.0" encoding="utf-8"?>
<p:tagLst xmlns:p="http://schemas.openxmlformats.org/presentationml/2006/main">
  <p:tag name="KSO_WM_BEAUTIFY_FLAG" val="#wm#"/>
  <p:tag name="KSO_WM_UNIT_TYPE" val="l_h_a"/>
  <p:tag name="KSO_WM_UNIT_INDEX" val="1_5_1"/>
  <p:tag name="KSO_WM_UNIT_ID" val="diagram19882022_7*l_h_a*1_5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25.xml><?xml version="1.0" encoding="utf-8"?>
<p:tagLst xmlns:p="http://schemas.openxmlformats.org/presentationml/2006/main">
  <p:tag name="KSO_WM_BEAUTIFY_FLAG" val="#wm#"/>
  <p:tag name="KSO_WM_UNIT_TYPE" val="l_h_x"/>
  <p:tag name="KSO_WM_UNIT_INDEX" val="1_2_1"/>
  <p:tag name="KSO_WM_UNIT_ID" val="diagram19882022_7*l_h_x*1_2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26.xml><?xml version="1.0" encoding="utf-8"?>
<p:tagLst xmlns:p="http://schemas.openxmlformats.org/presentationml/2006/main">
  <p:tag name="KSO_WM_BEAUTIFY_FLAG" val="#wm#"/>
  <p:tag name="KSO_WM_UNIT_TYPE" val="l_h_x"/>
  <p:tag name="KSO_WM_UNIT_INDEX" val="1_4_1"/>
  <p:tag name="KSO_WM_UNIT_ID" val="diagram19882022_7*l_h_x*1_4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2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28.xml><?xml version="1.0" encoding="utf-8"?>
<p:tagLst xmlns:p="http://schemas.openxmlformats.org/presentationml/2006/main">
  <p:tag name="KSO_WM_BEAUTIFY_FLAG" val="#wm#"/>
  <p:tag name="KSO_WM_UNIT_TYPE" val="l_h_a"/>
  <p:tag name="KSO_WM_UNIT_INDEX" val="1_1_1"/>
  <p:tag name="KSO_WM_UNIT_ID" val="diagram19882022_7*l_h_a*1_1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29.xml><?xml version="1.0" encoding="utf-8"?>
<p:tagLst xmlns:p="http://schemas.openxmlformats.org/presentationml/2006/main">
  <p:tag name="KSO_WM_BEAUTIFY_FLAG" val="#wm#"/>
  <p:tag name="KSO_WM_UNIT_TYPE" val="l_h_x"/>
  <p:tag name="KSO_WM_UNIT_INDEX" val="1_3_1"/>
  <p:tag name="KSO_WM_UNIT_ID" val="diagram19882022_7*l_h_x*1_3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130.xml><?xml version="1.0" encoding="utf-8"?>
<p:tagLst xmlns:p="http://schemas.openxmlformats.org/presentationml/2006/main">
  <p:tag name="KSO_WM_BEAUTIFY_FLAG" val="#wm#"/>
  <p:tag name="KSO_WM_UNIT_TYPE" val="l_h_a"/>
  <p:tag name="KSO_WM_UNIT_INDEX" val="1_3_1"/>
  <p:tag name="KSO_WM_UNIT_ID" val="diagram19882022_7*l_h_a*1_3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31.xml><?xml version="1.0" encoding="utf-8"?>
<p:tagLst xmlns:p="http://schemas.openxmlformats.org/presentationml/2006/main">
  <p:tag name="KSO_WM_BEAUTIFY_FLAG" val="#wm#"/>
  <p:tag name="KSO_WM_UNIT_TYPE" val="l_h_f"/>
  <p:tag name="KSO_WM_UNIT_INDEX" val="1_3_1"/>
  <p:tag name="KSO_WM_UNIT_ID" val="diagram19882022_7*l_h_f*1_3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32.xml><?xml version="1.0" encoding="utf-8"?>
<p:tagLst xmlns:p="http://schemas.openxmlformats.org/presentationml/2006/main">
  <p:tag name="KSO_WM_BEAUTIFY_FLAG" val="#wm#"/>
  <p:tag name="KSO_WM_UNIT_TYPE" val="l_h_f"/>
  <p:tag name="KSO_WM_UNIT_INDEX" val="1_5_1"/>
  <p:tag name="KSO_WM_UNIT_ID" val="diagram19882022_7*l_h_f*1_5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33.xml><?xml version="1.0" encoding="utf-8"?>
<p:tagLst xmlns:p="http://schemas.openxmlformats.org/presentationml/2006/main">
  <p:tag name="KSO_WM_BEAUTIFY_FLAG" val="#wm#"/>
  <p:tag name="KSO_WM_UNIT_TYPE" val="l_h_x"/>
  <p:tag name="KSO_WM_UNIT_INDEX" val="1_2_1"/>
  <p:tag name="KSO_WM_UNIT_ID" val="diagram19882022_7*l_h_x*1_2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34.xml><?xml version="1.0" encoding="utf-8"?>
<p:tagLst xmlns:p="http://schemas.openxmlformats.org/presentationml/2006/main">
  <p:tag name="KSO_WM_BEAUTIFY_FLAG" val="#wm#"/>
  <p:tag name="KSO_WM_UNIT_TYPE" val="l_h_a"/>
  <p:tag name="KSO_WM_UNIT_INDEX" val="1_2_1"/>
  <p:tag name="KSO_WM_UNIT_ID" val="diagram19882022_7*l_h_a*1_2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35.xml><?xml version="1.0" encoding="utf-8"?>
<p:tagLst xmlns:p="http://schemas.openxmlformats.org/presentationml/2006/main">
  <p:tag name="KSO_WM_BEAUTIFY_FLAG" val="#wm#"/>
  <p:tag name="KSO_WM_UNIT_TYPE" val="l_h_f"/>
  <p:tag name="KSO_WM_UNIT_INDEX" val="1_2_1"/>
  <p:tag name="KSO_WM_UNIT_ID" val="diagram19882022_7*l_h_f*1_2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36.xml><?xml version="1.0" encoding="utf-8"?>
<p:tagLst xmlns:p="http://schemas.openxmlformats.org/presentationml/2006/main">
  <p:tag name="KSO_WM_BEAUTIFY_FLAG" val="#wm#"/>
  <p:tag name="KSO_WM_UNIT_TYPE" val="l_h_a"/>
  <p:tag name="KSO_WM_UNIT_INDEX" val="1_4_1"/>
  <p:tag name="KSO_WM_UNIT_ID" val="diagram19882022_7*l_h_a*1_4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37.xml><?xml version="1.0" encoding="utf-8"?>
<p:tagLst xmlns:p="http://schemas.openxmlformats.org/presentationml/2006/main">
  <p:tag name="KSO_WM_BEAUTIFY_FLAG" val="#wm#"/>
  <p:tag name="KSO_WM_UNIT_TYPE" val="l_h_f"/>
  <p:tag name="KSO_WM_UNIT_INDEX" val="1_4_1"/>
  <p:tag name="KSO_WM_UNIT_ID" val="diagram19882022_7*l_h_f*1_4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38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139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40.xml><?xml version="1.0" encoding="utf-8"?>
<p:tagLst xmlns:p="http://schemas.openxmlformats.org/presentationml/2006/main">
  <p:tag name="KSO_WM_BEAUTIFY_FLAG" val="#wm#"/>
  <p:tag name="KSO_WM_UNIT_TYPE" val="l_h_x"/>
  <p:tag name="KSO_WM_UNIT_INDEX" val="1_1_1"/>
  <p:tag name="KSO_WM_UNIT_ID" val="diagram19882022_7*l_h_x*1_1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41.xml><?xml version="1.0" encoding="utf-8"?>
<p:tagLst xmlns:p="http://schemas.openxmlformats.org/presentationml/2006/main">
  <p:tag name="KSO_WM_BEAUTIFY_FLAG" val="#wm#"/>
  <p:tag name="KSO_WM_UNIT_TYPE" val="l_h_f"/>
  <p:tag name="KSO_WM_UNIT_INDEX" val="1_1_1"/>
  <p:tag name="KSO_WM_UNIT_ID" val="diagram19882022_7*l_h_f*1_1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42.xml><?xml version="1.0" encoding="utf-8"?>
<p:tagLst xmlns:p="http://schemas.openxmlformats.org/presentationml/2006/main">
  <p:tag name="KSO_WM_BEAUTIFY_FLAG" val="#wm#"/>
  <p:tag name="KSO_WM_UNIT_TYPE" val="l_h_x"/>
  <p:tag name="KSO_WM_UNIT_INDEX" val="1_3_1"/>
  <p:tag name="KSO_WM_UNIT_ID" val="diagram19882022_7*l_h_x*1_3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43.xml><?xml version="1.0" encoding="utf-8"?>
<p:tagLst xmlns:p="http://schemas.openxmlformats.org/presentationml/2006/main">
  <p:tag name="KSO_WM_BEAUTIFY_FLAG" val="#wm#"/>
  <p:tag name="KSO_WM_UNIT_TYPE" val="l_h_x"/>
  <p:tag name="KSO_WM_UNIT_INDEX" val="1_5_1"/>
  <p:tag name="KSO_WM_UNIT_ID" val="diagram19882022_7*l_h_x*1_5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44.xml><?xml version="1.0" encoding="utf-8"?>
<p:tagLst xmlns:p="http://schemas.openxmlformats.org/presentationml/2006/main">
  <p:tag name="KSO_WM_BEAUTIFY_FLAG" val="#wm#"/>
  <p:tag name="KSO_WM_UNIT_TYPE" val="l_h_a"/>
  <p:tag name="KSO_WM_UNIT_INDEX" val="1_5_1"/>
  <p:tag name="KSO_WM_UNIT_ID" val="diagram19882022_7*l_h_a*1_5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45.xml><?xml version="1.0" encoding="utf-8"?>
<p:tagLst xmlns:p="http://schemas.openxmlformats.org/presentationml/2006/main">
  <p:tag name="KSO_WM_BEAUTIFY_FLAG" val="#wm#"/>
  <p:tag name="KSO_WM_UNIT_TYPE" val="l_h_x"/>
  <p:tag name="KSO_WM_UNIT_INDEX" val="1_2_1"/>
  <p:tag name="KSO_WM_UNIT_ID" val="diagram19882022_7*l_h_x*1_2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46.xml><?xml version="1.0" encoding="utf-8"?>
<p:tagLst xmlns:p="http://schemas.openxmlformats.org/presentationml/2006/main">
  <p:tag name="KSO_WM_BEAUTIFY_FLAG" val="#wm#"/>
  <p:tag name="KSO_WM_UNIT_TYPE" val="l_h_x"/>
  <p:tag name="KSO_WM_UNIT_INDEX" val="1_4_1"/>
  <p:tag name="KSO_WM_UNIT_ID" val="diagram19882022_7*l_h_x*1_4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4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48.xml><?xml version="1.0" encoding="utf-8"?>
<p:tagLst xmlns:p="http://schemas.openxmlformats.org/presentationml/2006/main">
  <p:tag name="KSO_WM_BEAUTIFY_FLAG" val="#wm#"/>
  <p:tag name="KSO_WM_UNIT_TYPE" val="l_h_x"/>
  <p:tag name="KSO_WM_UNIT_INDEX" val="1_1_1"/>
  <p:tag name="KSO_WM_UNIT_ID" val="diagram19882022_7*l_h_x*1_1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49.xml><?xml version="1.0" encoding="utf-8"?>
<p:tagLst xmlns:p="http://schemas.openxmlformats.org/presentationml/2006/main">
  <p:tag name="KSO_WM_BEAUTIFY_FLAG" val="#wm#"/>
  <p:tag name="KSO_WM_UNIT_TYPE" val="l_h_a"/>
  <p:tag name="KSO_WM_UNIT_INDEX" val="1_1_1"/>
  <p:tag name="KSO_WM_UNIT_ID" val="diagram19882022_7*l_h_a*1_1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50.xml><?xml version="1.0" encoding="utf-8"?>
<p:tagLst xmlns:p="http://schemas.openxmlformats.org/presentationml/2006/main">
  <p:tag name="KSO_WM_BEAUTIFY_FLAG" val="#wm#"/>
  <p:tag name="KSO_WM_UNIT_TYPE" val="l_h_x"/>
  <p:tag name="KSO_WM_UNIT_INDEX" val="1_3_1"/>
  <p:tag name="KSO_WM_UNIT_ID" val="diagram19882022_7*l_h_x*1_3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51.xml><?xml version="1.0" encoding="utf-8"?>
<p:tagLst xmlns:p="http://schemas.openxmlformats.org/presentationml/2006/main">
  <p:tag name="KSO_WM_BEAUTIFY_FLAG" val="#wm#"/>
  <p:tag name="KSO_WM_UNIT_TYPE" val="l_h_a"/>
  <p:tag name="KSO_WM_UNIT_INDEX" val="1_3_1"/>
  <p:tag name="KSO_WM_UNIT_ID" val="diagram19882022_7*l_h_a*1_3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52.xml><?xml version="1.0" encoding="utf-8"?>
<p:tagLst xmlns:p="http://schemas.openxmlformats.org/presentationml/2006/main">
  <p:tag name="KSO_WM_BEAUTIFY_FLAG" val="#wm#"/>
  <p:tag name="KSO_WM_UNIT_TYPE" val="l_h_f"/>
  <p:tag name="KSO_WM_UNIT_INDEX" val="1_3_1"/>
  <p:tag name="KSO_WM_UNIT_ID" val="diagram19882022_7*l_h_f*1_3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53.xml><?xml version="1.0" encoding="utf-8"?>
<p:tagLst xmlns:p="http://schemas.openxmlformats.org/presentationml/2006/main">
  <p:tag name="KSO_WM_BEAUTIFY_FLAG" val="#wm#"/>
  <p:tag name="KSO_WM_UNIT_TYPE" val="l_h_x"/>
  <p:tag name="KSO_WM_UNIT_INDEX" val="1_5_1"/>
  <p:tag name="KSO_WM_UNIT_ID" val="diagram19882022_7*l_h_x*1_5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54.xml><?xml version="1.0" encoding="utf-8"?>
<p:tagLst xmlns:p="http://schemas.openxmlformats.org/presentationml/2006/main">
  <p:tag name="KSO_WM_BEAUTIFY_FLAG" val="#wm#"/>
  <p:tag name="KSO_WM_UNIT_TYPE" val="l_h_f"/>
  <p:tag name="KSO_WM_UNIT_INDEX" val="1_5_1"/>
  <p:tag name="KSO_WM_UNIT_ID" val="diagram19882022_7*l_h_f*1_5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55.xml><?xml version="1.0" encoding="utf-8"?>
<p:tagLst xmlns:p="http://schemas.openxmlformats.org/presentationml/2006/main">
  <p:tag name="KSO_WM_BEAUTIFY_FLAG" val="#wm#"/>
  <p:tag name="KSO_WM_UNIT_TYPE" val="l_h_x"/>
  <p:tag name="KSO_WM_UNIT_INDEX" val="1_2_1"/>
  <p:tag name="KSO_WM_UNIT_ID" val="diagram19882022_7*l_h_x*1_2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56.xml><?xml version="1.0" encoding="utf-8"?>
<p:tagLst xmlns:p="http://schemas.openxmlformats.org/presentationml/2006/main">
  <p:tag name="KSO_WM_BEAUTIFY_FLAG" val="#wm#"/>
  <p:tag name="KSO_WM_UNIT_TYPE" val="l_h_a"/>
  <p:tag name="KSO_WM_UNIT_INDEX" val="1_2_1"/>
  <p:tag name="KSO_WM_UNIT_ID" val="diagram19882022_7*l_h_a*1_2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57.xml><?xml version="1.0" encoding="utf-8"?>
<p:tagLst xmlns:p="http://schemas.openxmlformats.org/presentationml/2006/main">
  <p:tag name="KSO_WM_BEAUTIFY_FLAG" val="#wm#"/>
  <p:tag name="KSO_WM_UNIT_TYPE" val="l_h_f"/>
  <p:tag name="KSO_WM_UNIT_INDEX" val="1_2_1"/>
  <p:tag name="KSO_WM_UNIT_ID" val="diagram19882022_7*l_h_f*1_2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58.xml><?xml version="1.0" encoding="utf-8"?>
<p:tagLst xmlns:p="http://schemas.openxmlformats.org/presentationml/2006/main">
  <p:tag name="KSO_WM_BEAUTIFY_FLAG" val="#wm#"/>
  <p:tag name="KSO_WM_UNIT_TYPE" val="l_h_a"/>
  <p:tag name="KSO_WM_UNIT_INDEX" val="1_4_1"/>
  <p:tag name="KSO_WM_UNIT_ID" val="diagram19882022_7*l_h_a*1_4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59.xml><?xml version="1.0" encoding="utf-8"?>
<p:tagLst xmlns:p="http://schemas.openxmlformats.org/presentationml/2006/main">
  <p:tag name="KSO_WM_BEAUTIFY_FLAG" val="#wm#"/>
  <p:tag name="KSO_WM_UNIT_TYPE" val="l_h_f"/>
  <p:tag name="KSO_WM_UNIT_INDEX" val="1_4_1"/>
  <p:tag name="KSO_WM_UNIT_ID" val="diagram19882022_7*l_h_f*1_4_1"/>
  <p:tag name="KSO_WM_TEMPLATE_INDEX" val="19882022"/>
  <p:tag name="KSO_WM_TAG_VERSION" val="2.0"/>
  <p:tag name="KSO_WM_DIAGRAM_GROUP_CODE" val="l1-1"/>
  <p:tag name="KSO_WM_DIAGRAM_VIRTUALLY_FRAME" val="{&quot;height&quot;:379,&quot;left&quot;:103.4,&quot;top&quot;:140.15,&quot;width&quot;:798.6}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60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161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62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63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64.xml><?xml version="1.0" encoding="utf-8"?>
<p:tagLst xmlns:p="http://schemas.openxmlformats.org/presentationml/2006/main">
  <p:tag name="KSO_WM_DIAGRAM_VIRTUALLY_FRAME" val="{&quot;height&quot;:350,&quot;left&quot;:50,&quot;top&quot;:130,&quot;width&quot;:867.35}"/>
  <p:tag name="KSO_WM_UNIT_INDEX" val="1_1_1"/>
  <p:tag name="KSO_WM_UNIT_TYPE" val="l_h_a"/>
  <p:tag name="KSO_WM_TEMPLATE_CATEGORY" val="diagram"/>
  <p:tag name="KSO_WM_TEMPLATE_INDEX" val="19882022"/>
  <p:tag name="KSO_WM_UNIT_ID" val="diagram19882022*l_h_a*1_1_1"/>
  <p:tag name="KSO_WM_DIAGRAM_GROUP_CODE" val="l1-1"/>
  <p:tag name="KSO_WM_TAG_VERSION" val="2.0"/>
  <p:tag name="KSO_WM_BEAUTIFY_FLAG" val="#wm#"/>
</p:tagLst>
</file>

<file path=ppt/tags/tag165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66.xml><?xml version="1.0" encoding="utf-8"?>
<p:tagLst xmlns:p="http://schemas.openxmlformats.org/presentationml/2006/main">
  <p:tag name="KSO_WM_DIAGRAM_VIRTUALLY_FRAME" val="{&quot;height&quot;:350,&quot;left&quot;:50,&quot;top&quot;:130,&quot;width&quot;:867.35}"/>
  <p:tag name="KSO_WM_UNIT_INDEX" val="1_1_5"/>
  <p:tag name="KSO_WM_UNIT_TYPE" val="l_h_f"/>
  <p:tag name="KSO_WM_UNIT_SUBTYPE" val="a"/>
  <p:tag name="KSO_WM_TEMPLATE_CATEGORY" val="diagram"/>
  <p:tag name="KSO_WM_TEMPLATE_INDEX" val="19882022"/>
  <p:tag name="KSO_WM_UNIT_ID" val="diagram19882022*l_h_f*1_1_5"/>
  <p:tag name="KSO_WM_DIAGRAM_GROUP_CODE" val="l1-1"/>
  <p:tag name="KSO_WM_TAG_VERSION" val="2.0"/>
  <p:tag name="KSO_WM_BEAUTIFY_FLAG" val="#wm#"/>
</p:tagLst>
</file>

<file path=ppt/tags/tag167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68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69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3298"/>
</p:tagLst>
</file>

<file path=ppt/tags/tag170.xml><?xml version="1.0" encoding="utf-8"?>
<p:tagLst xmlns:p="http://schemas.openxmlformats.org/presentationml/2006/main">
  <p:tag name="KSO_WM_DIAGRAM_VIRTUALLY_FRAME" val="{&quot;height&quot;:350,&quot;left&quot;:50,&quot;top&quot;:130,&quot;width&quot;:867.35}"/>
  <p:tag name="KSO_WM_UNIT_INDEX" val="1_2_1"/>
  <p:tag name="KSO_WM_UNIT_TYPE" val="l_h_a"/>
  <p:tag name="KSO_WM_TEMPLATE_CATEGORY" val="diagram"/>
  <p:tag name="KSO_WM_TEMPLATE_INDEX" val="19882022"/>
  <p:tag name="KSO_WM_UNIT_ID" val="diagram19882022*l_h_a*1_2_1"/>
  <p:tag name="KSO_WM_DIAGRAM_GROUP_CODE" val="l1-1"/>
  <p:tag name="KSO_WM_TAG_VERSION" val="2.0"/>
  <p:tag name="KSO_WM_BEAUTIFY_FLAG" val="#wm#"/>
</p:tagLst>
</file>

<file path=ppt/tags/tag171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72.xml><?xml version="1.0" encoding="utf-8"?>
<p:tagLst xmlns:p="http://schemas.openxmlformats.org/presentationml/2006/main">
  <p:tag name="KSO_WM_DIAGRAM_VIRTUALLY_FRAME" val="{&quot;height&quot;:350,&quot;left&quot;:50,&quot;top&quot;:130,&quot;width&quot;:867.35}"/>
  <p:tag name="KSO_WM_UNIT_INDEX" val="1_2_5"/>
  <p:tag name="KSO_WM_UNIT_TYPE" val="l_h_f"/>
  <p:tag name="KSO_WM_UNIT_SUBTYPE" val="a"/>
  <p:tag name="KSO_WM_TEMPLATE_CATEGORY" val="diagram"/>
  <p:tag name="KSO_WM_TEMPLATE_INDEX" val="19882022"/>
  <p:tag name="KSO_WM_UNIT_ID" val="diagram19882022*l_h_f*1_2_5"/>
  <p:tag name="KSO_WM_DIAGRAM_GROUP_CODE" val="l1-1"/>
  <p:tag name="KSO_WM_TAG_VERSION" val="2.0"/>
  <p:tag name="KSO_WM_BEAUTIFY_FLAG" val="#wm#"/>
</p:tagLst>
</file>

<file path=ppt/tags/tag173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74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75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76.xml><?xml version="1.0" encoding="utf-8"?>
<p:tagLst xmlns:p="http://schemas.openxmlformats.org/presentationml/2006/main">
  <p:tag name="KSO_WM_DIAGRAM_VIRTUALLY_FRAME" val="{&quot;height&quot;:350,&quot;left&quot;:50,&quot;top&quot;:130,&quot;width&quot;:867.35}"/>
  <p:tag name="KSO_WM_UNIT_INDEX" val="1_3_1"/>
  <p:tag name="KSO_WM_UNIT_TYPE" val="l_h_a"/>
  <p:tag name="KSO_WM_TEMPLATE_CATEGORY" val="diagram"/>
  <p:tag name="KSO_WM_TEMPLATE_INDEX" val="19882022"/>
  <p:tag name="KSO_WM_UNIT_ID" val="diagram19882022*l_h_a*1_3_1"/>
  <p:tag name="KSO_WM_DIAGRAM_GROUP_CODE" val="l1-1"/>
  <p:tag name="KSO_WM_TAG_VERSION" val="2.0"/>
  <p:tag name="KSO_WM_BEAUTIFY_FLAG" val="#wm#"/>
</p:tagLst>
</file>

<file path=ppt/tags/tag177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78.xml><?xml version="1.0" encoding="utf-8"?>
<p:tagLst xmlns:p="http://schemas.openxmlformats.org/presentationml/2006/main">
  <p:tag name="KSO_WM_DIAGRAM_VIRTUALLY_FRAME" val="{&quot;height&quot;:350,&quot;left&quot;:50,&quot;top&quot;:130,&quot;width&quot;:867.35}"/>
  <p:tag name="KSO_WM_UNIT_INDEX" val="1_3_5"/>
  <p:tag name="KSO_WM_UNIT_TYPE" val="l_h_f"/>
  <p:tag name="KSO_WM_UNIT_SUBTYPE" val="a"/>
  <p:tag name="KSO_WM_TEMPLATE_CATEGORY" val="diagram"/>
  <p:tag name="KSO_WM_TEMPLATE_INDEX" val="19882022"/>
  <p:tag name="KSO_WM_UNIT_ID" val="diagram19882022*l_h_f*1_3_5"/>
  <p:tag name="KSO_WM_DIAGRAM_GROUP_CODE" val="l1-1"/>
  <p:tag name="KSO_WM_TAG_VERSION" val="2.0"/>
  <p:tag name="KSO_WM_BEAUTIFY_FLAG" val="#wm#"/>
</p:tagLst>
</file>

<file path=ppt/tags/tag179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CATEGORY" val="custom"/>
  <p:tag name="KSO_WM_TEMPLATE_INDEX" val="20233298"/>
</p:tagLst>
</file>

<file path=ppt/tags/tag180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81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82.xml><?xml version="1.0" encoding="utf-8"?>
<p:tagLst xmlns:p="http://schemas.openxmlformats.org/presentationml/2006/main">
  <p:tag name="KSO_WM_DIAGRAM_VIRTUALLY_FRAME" val="{&quot;height&quot;:350,&quot;left&quot;:50,&quot;top&quot;:130,&quot;width&quot;:867.35}"/>
  <p:tag name="KSO_WM_UNIT_INDEX" val="1_4_1"/>
  <p:tag name="KSO_WM_UNIT_TYPE" val="l_h_a"/>
  <p:tag name="KSO_WM_TEMPLATE_CATEGORY" val="diagram"/>
  <p:tag name="KSO_WM_TEMPLATE_INDEX" val="19882022"/>
  <p:tag name="KSO_WM_UNIT_ID" val="diagram19882022*l_h_a*1_4_1"/>
  <p:tag name="KSO_WM_DIAGRAM_GROUP_CODE" val="l1-1"/>
  <p:tag name="KSO_WM_TAG_VERSION" val="2.0"/>
  <p:tag name="KSO_WM_BEAUTIFY_FLAG" val="#wm#"/>
</p:tagLst>
</file>

<file path=ppt/tags/tag183.xml><?xml version="1.0" encoding="utf-8"?>
<p:tagLst xmlns:p="http://schemas.openxmlformats.org/presentationml/2006/main">
  <p:tag name="KSO_WM_DIAGRAM_VIRTUALLY_FRAME" val="{&quot;height&quot;:350,&quot;left&quot;:50,&quot;top&quot;:130,&quot;width&quot;:867.35}"/>
</p:tagLst>
</file>

<file path=ppt/tags/tag184.xml><?xml version="1.0" encoding="utf-8"?>
<p:tagLst xmlns:p="http://schemas.openxmlformats.org/presentationml/2006/main">
  <p:tag name="KSO_WM_DIAGRAM_VIRTUALLY_FRAME" val="{&quot;height&quot;:350,&quot;left&quot;:50,&quot;top&quot;:130,&quot;width&quot;:867.35}"/>
  <p:tag name="KSO_WM_UNIT_INDEX" val="1_4_5"/>
  <p:tag name="KSO_WM_UNIT_TYPE" val="l_h_f"/>
  <p:tag name="KSO_WM_UNIT_SUBTYPE" val="a"/>
  <p:tag name="KSO_WM_TEMPLATE_CATEGORY" val="diagram"/>
  <p:tag name="KSO_WM_TEMPLATE_INDEX" val="19882022"/>
  <p:tag name="KSO_WM_UNIT_ID" val="diagram19882022*l_h_f*1_4_5"/>
  <p:tag name="KSO_WM_DIAGRAM_GROUP_CODE" val="l1-1"/>
  <p:tag name="KSO_WM_TAG_VERSION" val="2.0"/>
  <p:tag name="KSO_WM_BEAUTIFY_FLAG" val="#wm#"/>
</p:tagLst>
</file>

<file path=ppt/tags/tag185.xml><?xml version="1.0" encoding="utf-8"?>
<p:tagLst xmlns:p="http://schemas.openxmlformats.org/presentationml/2006/main">
  <p:tag name="KSO_WM_UNIT_TEXT" val="二、服务对象：覆盖多元特殊家庭类型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86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187.xml><?xml version="1.0" encoding="utf-8"?>
<p:tagLst xmlns:p="http://schemas.openxmlformats.org/presentationml/2006/main">
  <p:tag name="KSO_WM_UNIT_INDEX" val="4"/>
  <p:tag name="KSO_WM_UNIT_TYPE" val="f"/>
  <p:tag name="KSO_WM_UNIT_SUBTYPE" val="a"/>
  <p:tag name="KSO_WM_BEAUTIFY_FLAG" val="#wm#"/>
</p:tagLst>
</file>

<file path=ppt/tags/tag188.xml><?xml version="1.0" encoding="utf-8"?>
<p:tagLst xmlns:p="http://schemas.openxmlformats.org/presentationml/2006/main">
  <p:tag name="KSO_WM_UNIT_INDEX" val="1_1_1"/>
  <p:tag name="KSO_WM_UNIT_TYPE" val="l_h_a"/>
  <p:tag name="KSO_WM_TEMPLATE_CATEGORY" val="diagram"/>
  <p:tag name="KSO_WM_TEMPLATE_INDEX" val="19882022"/>
  <p:tag name="KSO_WM_UNIT_ID" val="diagram19882022*l_h_a*1_1_1"/>
  <p:tag name="KSO_WM_DIAGRAM_GROUP_CODE" val="l1-1"/>
  <p:tag name="KSO_WM_TAG_VERSION" val="2.0"/>
  <p:tag name="KSO_WM_BEAUTIFY_FLAG" val="#wm#"/>
  <p:tag name="KSO_WM_DIAGRAM_VIRTUALLY_FRAME" val="{&quot;height&quot;:283,&quot;left&quot;:540,&quot;top&quot;:215,&quot;width&quot;:340}"/>
</p:tagLst>
</file>

<file path=ppt/tags/tag189.xml><?xml version="1.0" encoding="utf-8"?>
<p:tagLst xmlns:p="http://schemas.openxmlformats.org/presentationml/2006/main">
  <p:tag name="KSO_WM_UNIT_INDEX" val="1_1_2"/>
  <p:tag name="KSO_WM_UNIT_TYPE" val="l_h_f"/>
  <p:tag name="KSO_WM_UNIT_SUBTYPE" val="a"/>
  <p:tag name="KSO_WM_TEMPLATE_CATEGORY" val="diagram"/>
  <p:tag name="KSO_WM_TEMPLATE_INDEX" val="19882022"/>
  <p:tag name="KSO_WM_UNIT_ID" val="diagram19882022*l_h_f*1_1_2"/>
  <p:tag name="KSO_WM_DIAGRAM_GROUP_CODE" val="l1-1"/>
  <p:tag name="KSO_WM_TAG_VERSION" val="2.0"/>
  <p:tag name="KSO_WM_BEAUTIFY_FLAG" val="#wm#"/>
  <p:tag name="KSO_WM_DIAGRAM_VIRTUALLY_FRAME" val="{&quot;height&quot;:283,&quot;left&quot;:540,&quot;top&quot;:215,&quot;width&quot;:340}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90.xml><?xml version="1.0" encoding="utf-8"?>
<p:tagLst xmlns:p="http://schemas.openxmlformats.org/presentationml/2006/main">
  <p:tag name="KSO_WM_UNIT_INDEX" val="1_2_1"/>
  <p:tag name="KSO_WM_UNIT_TYPE" val="l_h_a"/>
  <p:tag name="KSO_WM_TEMPLATE_CATEGORY" val="diagram"/>
  <p:tag name="KSO_WM_TEMPLATE_INDEX" val="19882022"/>
  <p:tag name="KSO_WM_UNIT_ID" val="diagram19882022*l_h_a*1_2_1"/>
  <p:tag name="KSO_WM_DIAGRAM_GROUP_CODE" val="l1-1"/>
  <p:tag name="KSO_WM_TAG_VERSION" val="2.0"/>
  <p:tag name="KSO_WM_BEAUTIFY_FLAG" val="#wm#"/>
  <p:tag name="KSO_WM_DIAGRAM_VIRTUALLY_FRAME" val="{&quot;height&quot;:283,&quot;left&quot;:540,&quot;top&quot;:215,&quot;width&quot;:340}"/>
</p:tagLst>
</file>

<file path=ppt/tags/tag191.xml><?xml version="1.0" encoding="utf-8"?>
<p:tagLst xmlns:p="http://schemas.openxmlformats.org/presentationml/2006/main">
  <p:tag name="KSO_WM_UNIT_INDEX" val="1_2_2"/>
  <p:tag name="KSO_WM_UNIT_TYPE" val="l_h_f"/>
  <p:tag name="KSO_WM_UNIT_SUBTYPE" val="a"/>
  <p:tag name="KSO_WM_TEMPLATE_CATEGORY" val="diagram"/>
  <p:tag name="KSO_WM_TEMPLATE_INDEX" val="19882022"/>
  <p:tag name="KSO_WM_UNIT_ID" val="diagram19882022*l_h_f*1_2_2"/>
  <p:tag name="KSO_WM_DIAGRAM_GROUP_CODE" val="l1-1"/>
  <p:tag name="KSO_WM_TAG_VERSION" val="2.0"/>
  <p:tag name="KSO_WM_BEAUTIFY_FLAG" val="#wm#"/>
  <p:tag name="KSO_WM_DIAGRAM_VIRTUALLY_FRAME" val="{&quot;height&quot;:283,&quot;left&quot;:540,&quot;top&quot;:215,&quot;width&quot;:340}"/>
</p:tagLst>
</file>

<file path=ppt/tags/tag192.xml><?xml version="1.0" encoding="utf-8"?>
<p:tagLst xmlns:p="http://schemas.openxmlformats.org/presentationml/2006/main">
  <p:tag name="KSO_WM_UNIT_INDEX" val="1_3_1"/>
  <p:tag name="KSO_WM_UNIT_TYPE" val="l_h_a"/>
  <p:tag name="KSO_WM_TEMPLATE_CATEGORY" val="diagram"/>
  <p:tag name="KSO_WM_TEMPLATE_INDEX" val="19882022"/>
  <p:tag name="KSO_WM_UNIT_ID" val="diagram19882022*l_h_a*1_3_1"/>
  <p:tag name="KSO_WM_DIAGRAM_GROUP_CODE" val="l1-1"/>
  <p:tag name="KSO_WM_TAG_VERSION" val="2.0"/>
  <p:tag name="KSO_WM_BEAUTIFY_FLAG" val="#wm#"/>
  <p:tag name="KSO_WM_DIAGRAM_VIRTUALLY_FRAME" val="{&quot;height&quot;:283,&quot;left&quot;:540,&quot;top&quot;:215,&quot;width&quot;:340}"/>
</p:tagLst>
</file>

<file path=ppt/tags/tag193.xml><?xml version="1.0" encoding="utf-8"?>
<p:tagLst xmlns:p="http://schemas.openxmlformats.org/presentationml/2006/main">
  <p:tag name="KSO_WM_UNIT_INDEX" val="1_3_2"/>
  <p:tag name="KSO_WM_UNIT_TYPE" val="l_h_f"/>
  <p:tag name="KSO_WM_UNIT_SUBTYPE" val="a"/>
  <p:tag name="KSO_WM_TEMPLATE_CATEGORY" val="diagram"/>
  <p:tag name="KSO_WM_TEMPLATE_INDEX" val="19882022"/>
  <p:tag name="KSO_WM_UNIT_ID" val="diagram19882022*l_h_f*1_3_2"/>
  <p:tag name="KSO_WM_DIAGRAM_GROUP_CODE" val="l1-1"/>
  <p:tag name="KSO_WM_TAG_VERSION" val="2.0"/>
  <p:tag name="KSO_WM_BEAUTIFY_FLAG" val="#wm#"/>
  <p:tag name="KSO_WM_DIAGRAM_VIRTUALLY_FRAME" val="{&quot;height&quot;:283,&quot;left&quot;:540,&quot;top&quot;:215,&quot;width&quot;:340}"/>
</p:tagLst>
</file>

<file path=ppt/tags/tag19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95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196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197.xml><?xml version="1.0" encoding="utf-8"?>
<p:tagLst xmlns:p="http://schemas.openxmlformats.org/presentationml/2006/main">
  <p:tag name="KSO_WM_UNIT_INDEX" val="1_1_1"/>
  <p:tag name="KSO_WM_UNIT_TYPE" val="l_h_a"/>
  <p:tag name="KSO_WM_TEMPLATE_CATEGORY" val="diagram"/>
  <p:tag name="KSO_WM_TEMPLATE_INDEX" val="19882022"/>
  <p:tag name="KSO_WM_UNIT_ID" val="diagram19882022*l_h_a*1_1_1"/>
  <p:tag name="KSO_WM_DIAGRAM_GROUP_CODE" val="l1-1"/>
  <p:tag name="KSO_WM_TAG_VERSION" val="2.0"/>
  <p:tag name="KSO_WM_BEAUTIFY_FLAG" val="#wm#"/>
  <p:tag name="KSO_WM_DIAGRAM_VIRTUALLY_FRAME" val="{&quot;height&quot;:314,&quot;left&quot;:160,&quot;top&quot;:190,&quot;width&quot;:290}"/>
</p:tagLst>
</file>

<file path=ppt/tags/tag198.xml><?xml version="1.0" encoding="utf-8"?>
<p:tagLst xmlns:p="http://schemas.openxmlformats.org/presentationml/2006/main">
  <p:tag name="KSO_WM_UNIT_INDEX" val="1_1_2"/>
  <p:tag name="KSO_WM_UNIT_TYPE" val="l_h_f"/>
  <p:tag name="KSO_WM_UNIT_SUBTYPE" val="a"/>
  <p:tag name="KSO_WM_TEMPLATE_CATEGORY" val="diagram"/>
  <p:tag name="KSO_WM_TEMPLATE_INDEX" val="19882022"/>
  <p:tag name="KSO_WM_UNIT_ID" val="diagram19882022*l_h_f*1_1_2"/>
  <p:tag name="KSO_WM_DIAGRAM_GROUP_CODE" val="l1-1"/>
  <p:tag name="KSO_WM_TAG_VERSION" val="2.0"/>
  <p:tag name="KSO_WM_BEAUTIFY_FLAG" val="#wm#"/>
  <p:tag name="KSO_WM_DIAGRAM_VIRTUALLY_FRAME" val="{&quot;height&quot;:314,&quot;left&quot;:160,&quot;top&quot;:190,&quot;width&quot;:290}"/>
</p:tagLst>
</file>

<file path=ppt/tags/tag199.xml><?xml version="1.0" encoding="utf-8"?>
<p:tagLst xmlns:p="http://schemas.openxmlformats.org/presentationml/2006/main">
  <p:tag name="KSO_WM_UNIT_INDEX" val="1_2_1"/>
  <p:tag name="KSO_WM_UNIT_TYPE" val="l_h_a"/>
  <p:tag name="KSO_WM_TEMPLATE_CATEGORY" val="diagram"/>
  <p:tag name="KSO_WM_TEMPLATE_INDEX" val="19882022"/>
  <p:tag name="KSO_WM_UNIT_ID" val="diagram19882022*l_h_a*1_2_1"/>
  <p:tag name="KSO_WM_DIAGRAM_GROUP_CODE" val="l1-1"/>
  <p:tag name="KSO_WM_TAG_VERSION" val="2.0"/>
  <p:tag name="KSO_WM_BEAUTIFY_FLAG" val="#wm#"/>
  <p:tag name="KSO_WM_DIAGRAM_VIRTUALLY_FRAME" val="{&quot;height&quot;:314,&quot;left&quot;:160,&quot;top&quot;:190,&quot;width&quot;:290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00.xml><?xml version="1.0" encoding="utf-8"?>
<p:tagLst xmlns:p="http://schemas.openxmlformats.org/presentationml/2006/main">
  <p:tag name="KSO_WM_UNIT_INDEX" val="1_2_2"/>
  <p:tag name="KSO_WM_UNIT_TYPE" val="l_h_f"/>
  <p:tag name="KSO_WM_UNIT_SUBTYPE" val="a"/>
  <p:tag name="KSO_WM_TEMPLATE_CATEGORY" val="diagram"/>
  <p:tag name="KSO_WM_TEMPLATE_INDEX" val="19882022"/>
  <p:tag name="KSO_WM_UNIT_ID" val="diagram19882022*l_h_f*1_2_2"/>
  <p:tag name="KSO_WM_DIAGRAM_GROUP_CODE" val="l1-1"/>
  <p:tag name="KSO_WM_TAG_VERSION" val="2.0"/>
  <p:tag name="KSO_WM_BEAUTIFY_FLAG" val="#wm#"/>
  <p:tag name="KSO_WM_DIAGRAM_VIRTUALLY_FRAME" val="{&quot;height&quot;:314,&quot;left&quot;:160,&quot;top&quot;:190,&quot;width&quot;:290}"/>
</p:tagLst>
</file>

<file path=ppt/tags/tag201.xml><?xml version="1.0" encoding="utf-8"?>
<p:tagLst xmlns:p="http://schemas.openxmlformats.org/presentationml/2006/main">
  <p:tag name="KSO_WM_UNIT_INDEX" val="1_3_1"/>
  <p:tag name="KSO_WM_UNIT_TYPE" val="l_h_a"/>
  <p:tag name="KSO_WM_TEMPLATE_CATEGORY" val="diagram"/>
  <p:tag name="KSO_WM_TEMPLATE_INDEX" val="19882022"/>
  <p:tag name="KSO_WM_UNIT_ID" val="diagram19882022*l_h_a*1_3_1"/>
  <p:tag name="KSO_WM_DIAGRAM_GROUP_CODE" val="l1-1"/>
  <p:tag name="KSO_WM_TAG_VERSION" val="2.0"/>
  <p:tag name="KSO_WM_BEAUTIFY_FLAG" val="#wm#"/>
  <p:tag name="KSO_WM_DIAGRAM_VIRTUALLY_FRAME" val="{&quot;height&quot;:314,&quot;left&quot;:160,&quot;top&quot;:190,&quot;width&quot;:290}"/>
</p:tagLst>
</file>

<file path=ppt/tags/tag202.xml><?xml version="1.0" encoding="utf-8"?>
<p:tagLst xmlns:p="http://schemas.openxmlformats.org/presentationml/2006/main">
  <p:tag name="KSO_WM_UNIT_INDEX" val="1_3_2"/>
  <p:tag name="KSO_WM_UNIT_TYPE" val="l_h_f"/>
  <p:tag name="KSO_WM_UNIT_SUBTYPE" val="a"/>
  <p:tag name="KSO_WM_TEMPLATE_CATEGORY" val="diagram"/>
  <p:tag name="KSO_WM_TEMPLATE_INDEX" val="19882022"/>
  <p:tag name="KSO_WM_UNIT_ID" val="diagram19882022*l_h_f*1_3_2"/>
  <p:tag name="KSO_WM_DIAGRAM_GROUP_CODE" val="l1-1"/>
  <p:tag name="KSO_WM_TAG_VERSION" val="2.0"/>
  <p:tag name="KSO_WM_BEAUTIFY_FLAG" val="#wm#"/>
  <p:tag name="KSO_WM_DIAGRAM_VIRTUALLY_FRAME" val="{&quot;height&quot;:314,&quot;left&quot;:160,&quot;top&quot;:190,&quot;width&quot;:290}"/>
</p:tagLst>
</file>

<file path=ppt/tags/tag203.xml><?xml version="1.0" encoding="utf-8"?>
<p:tagLst xmlns:p="http://schemas.openxmlformats.org/presentationml/2006/main">
  <p:tag name="KSO_WM_UNIT_TEXT" val="三、核心服务内容：“人·财·保·传”全链条服务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04.xml><?xml version="1.0" encoding="utf-8"?>
<p:tagLst xmlns:p="http://schemas.openxmlformats.org/presentationml/2006/main">
  <p:tag name="KSO_WM_UNIT_VALUE" val="1369*100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custom20231805_1*d*1"/>
  <p:tag name="KSO_WM_TEMPLATE_CATEGORY" val="custom"/>
  <p:tag name="KSO_WM_TEMPLATE_INDEX" val="20231805"/>
  <p:tag name="KSO_WM_UNIT_LAYERLEVEL" val="1"/>
  <p:tag name="KSO_WM_TAG_VERSION" val="3.0"/>
  <p:tag name="KSO_WM_UNIT_LINE_FORE_SCHEMECOLOR_INDEX" val="1"/>
  <p:tag name="KSO_WM_UNIT_LINE_FILL_TYPE" val="2"/>
  <p:tag name="KSO_WM_UNIT_USESOURCEFORMAT_APPLY" val="0"/>
</p:tagLst>
</file>

<file path=ppt/tags/tag205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206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207.xml><?xml version="1.0" encoding="utf-8"?>
<p:tagLst xmlns:p="http://schemas.openxmlformats.org/presentationml/2006/main">
  <p:tag name="KSO_WM_UNIT_INDEX" val="1_1_1"/>
  <p:tag name="KSO_WM_UNIT_TYPE" val="l_h_a"/>
  <p:tag name="KSO_WM_TEMPLATE_CATEGORY" val="diagram"/>
  <p:tag name="KSO_WM_TEMPLATE_INDEX" val="19882022"/>
  <p:tag name="KSO_WM_UNIT_ID" val="diagram19882022*l_h_a*1_1_1"/>
  <p:tag name="KSO_WM_DIAGRAM_GROUP_CODE" val="l1-1"/>
  <p:tag name="KSO_WM_TAG_VERSION" val="2.0"/>
  <p:tag name="KSO_WM_BEAUTIFY_FLAG" val="#wm#"/>
  <p:tag name="KSO_WM_DIAGRAM_VIRTUALLY_FRAME" val="{&quot;height&quot;:130,&quot;left&quot;:80,&quot;top&quot;:300,&quot;width&quot;:800}"/>
</p:tagLst>
</file>

<file path=ppt/tags/tag208.xml><?xml version="1.0" encoding="utf-8"?>
<p:tagLst xmlns:p="http://schemas.openxmlformats.org/presentationml/2006/main">
  <p:tag name="KSO_WM_UNIT_INDEX" val="1_1_2"/>
  <p:tag name="KSO_WM_UNIT_TYPE" val="l_h_f"/>
  <p:tag name="KSO_WM_UNIT_SUBTYPE" val="a"/>
  <p:tag name="KSO_WM_TEMPLATE_CATEGORY" val="diagram"/>
  <p:tag name="KSO_WM_TEMPLATE_INDEX" val="19882022"/>
  <p:tag name="KSO_WM_UNIT_ID" val="diagram19882022*l_h_f*1_1_2"/>
  <p:tag name="KSO_WM_DIAGRAM_GROUP_CODE" val="l1-1"/>
  <p:tag name="KSO_WM_TAG_VERSION" val="2.0"/>
  <p:tag name="KSO_WM_BEAUTIFY_FLAG" val="#wm#"/>
  <p:tag name="KSO_WM_DIAGRAM_VIRTUALLY_FRAME" val="{&quot;height&quot;:130,&quot;left&quot;:80,&quot;top&quot;:300,&quot;width&quot;:800}"/>
</p:tagLst>
</file>

<file path=ppt/tags/tag209.xml><?xml version="1.0" encoding="utf-8"?>
<p:tagLst xmlns:p="http://schemas.openxmlformats.org/presentationml/2006/main">
  <p:tag name="KSO_WM_UNIT_INDEX" val="1_2_1"/>
  <p:tag name="KSO_WM_UNIT_TYPE" val="l_h_a"/>
  <p:tag name="KSO_WM_TEMPLATE_CATEGORY" val="diagram"/>
  <p:tag name="KSO_WM_TEMPLATE_INDEX" val="19882022"/>
  <p:tag name="KSO_WM_UNIT_ID" val="diagram19882022*l_h_a*1_2_1"/>
  <p:tag name="KSO_WM_DIAGRAM_GROUP_CODE" val="l1-1"/>
  <p:tag name="KSO_WM_TAG_VERSION" val="2.0"/>
  <p:tag name="KSO_WM_BEAUTIFY_FLAG" val="#wm#"/>
  <p:tag name="KSO_WM_DIAGRAM_VIRTUALLY_FRAME" val="{&quot;height&quot;:130,&quot;left&quot;:80,&quot;top&quot;:300,&quot;width&quot;:800}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10.xml><?xml version="1.0" encoding="utf-8"?>
<p:tagLst xmlns:p="http://schemas.openxmlformats.org/presentationml/2006/main">
  <p:tag name="KSO_WM_UNIT_INDEX" val="1_2_2"/>
  <p:tag name="KSO_WM_UNIT_TYPE" val="l_h_f"/>
  <p:tag name="KSO_WM_UNIT_SUBTYPE" val="a"/>
  <p:tag name="KSO_WM_TEMPLATE_CATEGORY" val="diagram"/>
  <p:tag name="KSO_WM_TEMPLATE_INDEX" val="19882022"/>
  <p:tag name="KSO_WM_UNIT_ID" val="diagram19882022*l_h_f*1_2_2"/>
  <p:tag name="KSO_WM_DIAGRAM_GROUP_CODE" val="l1-1"/>
  <p:tag name="KSO_WM_TAG_VERSION" val="2.0"/>
  <p:tag name="KSO_WM_BEAUTIFY_FLAG" val="#wm#"/>
  <p:tag name="KSO_WM_DIAGRAM_VIRTUALLY_FRAME" val="{&quot;height&quot;:130,&quot;left&quot;:80,&quot;top&quot;:300,&quot;width&quot;:800}"/>
</p:tagLst>
</file>

<file path=ppt/tags/tag211.xml><?xml version="1.0" encoding="utf-8"?>
<p:tagLst xmlns:p="http://schemas.openxmlformats.org/presentationml/2006/main">
  <p:tag name="KSO_WM_UNIT_INDEX" val="1_3_1"/>
  <p:tag name="KSO_WM_UNIT_TYPE" val="l_h_a"/>
  <p:tag name="KSO_WM_TEMPLATE_CATEGORY" val="diagram"/>
  <p:tag name="KSO_WM_TEMPLATE_INDEX" val="19882022"/>
  <p:tag name="KSO_WM_UNIT_ID" val="diagram19882022*l_h_a*1_3_1"/>
  <p:tag name="KSO_WM_DIAGRAM_GROUP_CODE" val="l1-1"/>
  <p:tag name="KSO_WM_TAG_VERSION" val="2.0"/>
  <p:tag name="KSO_WM_BEAUTIFY_FLAG" val="#wm#"/>
  <p:tag name="KSO_WM_DIAGRAM_VIRTUALLY_FRAME" val="{&quot;height&quot;:130,&quot;left&quot;:80,&quot;top&quot;:300,&quot;width&quot;:800}"/>
</p:tagLst>
</file>

<file path=ppt/tags/tag212.xml><?xml version="1.0" encoding="utf-8"?>
<p:tagLst xmlns:p="http://schemas.openxmlformats.org/presentationml/2006/main">
  <p:tag name="KSO_WM_UNIT_INDEX" val="1_3_2"/>
  <p:tag name="KSO_WM_UNIT_TYPE" val="l_h_f"/>
  <p:tag name="KSO_WM_UNIT_SUBTYPE" val="a"/>
  <p:tag name="KSO_WM_TEMPLATE_CATEGORY" val="diagram"/>
  <p:tag name="KSO_WM_TEMPLATE_INDEX" val="19882022"/>
  <p:tag name="KSO_WM_UNIT_ID" val="diagram19882022*l_h_f*1_3_2"/>
  <p:tag name="KSO_WM_DIAGRAM_GROUP_CODE" val="l1-1"/>
  <p:tag name="KSO_WM_TAG_VERSION" val="2.0"/>
  <p:tag name="KSO_WM_BEAUTIFY_FLAG" val="#wm#"/>
  <p:tag name="KSO_WM_DIAGRAM_VIRTUALLY_FRAME" val="{&quot;height&quot;:130,&quot;left&quot;:80,&quot;top&quot;:300,&quot;width&quot;:800}"/>
</p:tagLst>
</file>

<file path=ppt/tags/tag213.xml><?xml version="1.0" encoding="utf-8"?>
<p:tagLst xmlns:p="http://schemas.openxmlformats.org/presentationml/2006/main">
  <p:tag name="KSO_WM_UNIT_TEXT" val="（二）核心特色之二：财产守护精细化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14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215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216.xml><?xml version="1.0" encoding="utf-8"?>
<p:tagLst xmlns:p="http://schemas.openxmlformats.org/presentationml/2006/main">
  <p:tag name="KSO_WM_UNIT_INDEX" val="1_1_1"/>
  <p:tag name="KSO_WM_UNIT_TYPE" val="l_h_a"/>
  <p:tag name="KSO_WM_TEMPLATE_CATEGORY" val="diagram"/>
  <p:tag name="KSO_WM_TEMPLATE_INDEX" val="19882022"/>
  <p:tag name="KSO_WM_UNIT_ID" val="diagram19882022*l_h_a*1_1_1"/>
  <p:tag name="KSO_WM_DIAGRAM_GROUP_CODE" val="l1-1"/>
  <p:tag name="KSO_WM_TAG_VERSION" val="2.0"/>
  <p:tag name="KSO_WM_BEAUTIFY_FLAG" val="#wm#"/>
  <p:tag name="KSO_WM_DIAGRAM_VIRTUALLY_FRAME" val="{&quot;height&quot;:135,&quot;left&quot;:84,&quot;top&quot;:265,&quot;width&quot;:792}"/>
</p:tagLst>
</file>

<file path=ppt/tags/tag217.xml><?xml version="1.0" encoding="utf-8"?>
<p:tagLst xmlns:p="http://schemas.openxmlformats.org/presentationml/2006/main">
  <p:tag name="KSO_WM_UNIT_INDEX" val="1_1_2"/>
  <p:tag name="KSO_WM_UNIT_TYPE" val="l_h_f"/>
  <p:tag name="KSO_WM_UNIT_SUBTYPE" val="a"/>
  <p:tag name="KSO_WM_TEMPLATE_CATEGORY" val="diagram"/>
  <p:tag name="KSO_WM_TEMPLATE_INDEX" val="19882022"/>
  <p:tag name="KSO_WM_UNIT_ID" val="diagram19882022*l_h_f*1_1_2"/>
  <p:tag name="KSO_WM_DIAGRAM_GROUP_CODE" val="l1-1"/>
  <p:tag name="KSO_WM_TAG_VERSION" val="2.0"/>
  <p:tag name="KSO_WM_BEAUTIFY_FLAG" val="#wm#"/>
  <p:tag name="KSO_WM_DIAGRAM_VIRTUALLY_FRAME" val="{&quot;height&quot;:135,&quot;left&quot;:84,&quot;top&quot;:265,&quot;width&quot;:792}"/>
</p:tagLst>
</file>

<file path=ppt/tags/tag218.xml><?xml version="1.0" encoding="utf-8"?>
<p:tagLst xmlns:p="http://schemas.openxmlformats.org/presentationml/2006/main">
  <p:tag name="KSO_WM_UNIT_INDEX" val="1_2_1"/>
  <p:tag name="KSO_WM_UNIT_TYPE" val="l_h_a"/>
  <p:tag name="KSO_WM_TEMPLATE_CATEGORY" val="diagram"/>
  <p:tag name="KSO_WM_TEMPLATE_INDEX" val="19882022"/>
  <p:tag name="KSO_WM_UNIT_ID" val="diagram19882022*l_h_a*1_2_1"/>
  <p:tag name="KSO_WM_DIAGRAM_GROUP_CODE" val="l1-1"/>
  <p:tag name="KSO_WM_TAG_VERSION" val="2.0"/>
  <p:tag name="KSO_WM_BEAUTIFY_FLAG" val="#wm#"/>
  <p:tag name="KSO_WM_DIAGRAM_VIRTUALLY_FRAME" val="{&quot;height&quot;:135,&quot;left&quot;:84,&quot;top&quot;:265,&quot;width&quot;:792}"/>
</p:tagLst>
</file>

<file path=ppt/tags/tag219.xml><?xml version="1.0" encoding="utf-8"?>
<p:tagLst xmlns:p="http://schemas.openxmlformats.org/presentationml/2006/main">
  <p:tag name="KSO_WM_UNIT_INDEX" val="1_2_2"/>
  <p:tag name="KSO_WM_UNIT_TYPE" val="l_h_f"/>
  <p:tag name="KSO_WM_UNIT_SUBTYPE" val="a"/>
  <p:tag name="KSO_WM_TEMPLATE_CATEGORY" val="diagram"/>
  <p:tag name="KSO_WM_TEMPLATE_INDEX" val="19882022"/>
  <p:tag name="KSO_WM_UNIT_ID" val="diagram19882022*l_h_f*1_2_2"/>
  <p:tag name="KSO_WM_DIAGRAM_GROUP_CODE" val="l1-1"/>
  <p:tag name="KSO_WM_TAG_VERSION" val="2.0"/>
  <p:tag name="KSO_WM_BEAUTIFY_FLAG" val="#wm#"/>
  <p:tag name="KSO_WM_DIAGRAM_VIRTUALLY_FRAME" val="{&quot;height&quot;:135,&quot;left&quot;:84,&quot;top&quot;:265,&quot;width&quot;:792}"/>
</p:tagLst>
</file>

<file path=ppt/tags/tag2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0.xml><?xml version="1.0" encoding="utf-8"?>
<p:tagLst xmlns:p="http://schemas.openxmlformats.org/presentationml/2006/main">
  <p:tag name="KSO_WM_UNIT_INDEX" val="1_3_1"/>
  <p:tag name="KSO_WM_UNIT_TYPE" val="l_h_a"/>
  <p:tag name="KSO_WM_TEMPLATE_CATEGORY" val="diagram"/>
  <p:tag name="KSO_WM_TEMPLATE_INDEX" val="19882022"/>
  <p:tag name="KSO_WM_UNIT_ID" val="diagram19882022*l_h_a*1_3_1"/>
  <p:tag name="KSO_WM_DIAGRAM_GROUP_CODE" val="l1-1"/>
  <p:tag name="KSO_WM_TAG_VERSION" val="2.0"/>
  <p:tag name="KSO_WM_BEAUTIFY_FLAG" val="#wm#"/>
  <p:tag name="KSO_WM_DIAGRAM_VIRTUALLY_FRAME" val="{&quot;height&quot;:135,&quot;left&quot;:84,&quot;top&quot;:265,&quot;width&quot;:792}"/>
</p:tagLst>
</file>

<file path=ppt/tags/tag221.xml><?xml version="1.0" encoding="utf-8"?>
<p:tagLst xmlns:p="http://schemas.openxmlformats.org/presentationml/2006/main">
  <p:tag name="KSO_WM_UNIT_INDEX" val="1_3_2"/>
  <p:tag name="KSO_WM_UNIT_TYPE" val="l_h_f"/>
  <p:tag name="KSO_WM_UNIT_SUBTYPE" val="a"/>
  <p:tag name="KSO_WM_TEMPLATE_CATEGORY" val="diagram"/>
  <p:tag name="KSO_WM_TEMPLATE_INDEX" val="19882022"/>
  <p:tag name="KSO_WM_UNIT_ID" val="diagram19882022*l_h_f*1_3_2"/>
  <p:tag name="KSO_WM_DIAGRAM_GROUP_CODE" val="l1-1"/>
  <p:tag name="KSO_WM_TAG_VERSION" val="2.0"/>
  <p:tag name="KSO_WM_BEAUTIFY_FLAG" val="#wm#"/>
  <p:tag name="KSO_WM_DIAGRAM_VIRTUALLY_FRAME" val="{&quot;height&quot;:135,&quot;left&quot;:84,&quot;top&quot;:265,&quot;width&quot;:792}"/>
</p:tagLst>
</file>

<file path=ppt/tags/tag222.xml><?xml version="1.0" encoding="utf-8"?>
<p:tagLst xmlns:p="http://schemas.openxmlformats.org/presentationml/2006/main">
  <p:tag name="KSO_WM_UNIT_TEXT" val="（三）核心特色之三：风险保全全方位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23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22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658"/>
  <p:tag name="KSO_WM_TEMPLATE_CATEGORY" val="custom"/>
  <p:tag name="KSO_WM_UNIT_ISCONTENTSTITLE" val="0"/>
  <p:tag name="KSO_WM_UNIT_VALUE" val="22"/>
  <p:tag name="KSO_WM_UNIT_PRESET_TEXT" val="单击此处编辑母版标题样式"/>
  <p:tag name="KSO_WM_UNIT_TEXT_TYPE" val="1"/>
</p:tagLst>
</file>

<file path=ppt/tags/tag225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8658"/>
  <p:tag name="KSO_WM_TEMPLATE_CATEGORY" val="custom"/>
  <p:tag name="KSO_WM_SLIDE_INDEX" val="7"/>
  <p:tag name="KSO_WM_SLIDE_ID" val="custom20238658_7"/>
  <p:tag name="KSO_WM_TEMPLATE_MASTER_TYPE" val="0"/>
  <p:tag name="KSO_WM_SLIDE_LAYOUT" val="a_e"/>
  <p:tag name="KSO_WM_SLIDE_LAYOUT_CNT" val="1_1"/>
</p:tagLst>
</file>

<file path=ppt/tags/tag226.xml><?xml version="1.0" encoding="utf-8"?>
<p:tagLst xmlns:p="http://schemas.openxmlformats.org/presentationml/2006/main">
  <p:tag name="KSO_WM_UNIT_TEXT" val="（一）适应法律法规调整的创新&#13;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27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228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229.xml><?xml version="1.0" encoding="utf-8"?>
<p:tagLst xmlns:p="http://schemas.openxmlformats.org/presentationml/2006/main">
  <p:tag name="KSO_WM_UNIT_TEXT" val="（一）适应法律法规调整的创新&#13;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3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231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23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233.xml><?xml version="1.0" encoding="utf-8"?>
<p:tagLst xmlns:p="http://schemas.openxmlformats.org/presentationml/2006/main">
  <p:tag name="KSO_WM_UNIT_INDEX" val="5"/>
  <p:tag name="KSO_WM_UNIT_TYPE" val="i"/>
  <p:tag name="KSO_WM_BEAUTIFY_FLAG" val="#wm#"/>
</p:tagLst>
</file>

<file path=ppt/tags/tag234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235.xml><?xml version="1.0" encoding="utf-8"?>
<p:tagLst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236.xml><?xml version="1.0" encoding="utf-8"?>
<p:tagLst xmlns:p="http://schemas.openxmlformats.org/presentationml/2006/main">
  <p:tag name="KSO_WM_UNIT_INDEX" val="16"/>
  <p:tag name="KSO_WM_UNIT_TYPE" val="i"/>
  <p:tag name="KSO_WM_BEAUTIFY_FLAG" val="#wm#"/>
</p:tagLst>
</file>

<file path=ppt/tags/tag237.xml><?xml version="1.0" encoding="utf-8"?>
<p:tagLst xmlns:p="http://schemas.openxmlformats.org/presentationml/2006/main">
  <p:tag name="KSO_WM_UNIT_INDEX" val="18"/>
  <p:tag name="KSO_WM_UNIT_TYPE" val="i"/>
  <p:tag name="KSO_WM_BEAUTIFY_FLAG" val="#wm#"/>
</p:tagLst>
</file>

<file path=ppt/tags/tag238.xml><?xml version="1.0" encoding="utf-8"?>
<p:tagLst xmlns:p="http://schemas.openxmlformats.org/presentationml/2006/main">
  <p:tag name="KSO_WM_UNIT_INDEX" val="17"/>
  <p:tag name="KSO_WM_UNIT_TYPE" val="f"/>
  <p:tag name="KSO_WM_UNIT_SUBTYPE" val="a"/>
  <p:tag name="KSO_WM_BEAUTIFY_FLAG" val="#wm#"/>
</p:tagLst>
</file>

<file path=ppt/tags/tag239.xml><?xml version="1.0" encoding="utf-8"?>
<p:tagLst xmlns:p="http://schemas.openxmlformats.org/presentationml/2006/main">
  <p:tag name="KSO_WM_UNIT_INDEX" val="21"/>
  <p:tag name="KSO_WM_UNIT_TYPE" val="f"/>
  <p:tag name="KSO_WM_UNIT_SUBTYPE" val="a"/>
  <p:tag name="KSO_WM_BEAUTIFY_FLAG" val="#wm#"/>
</p:tagLst>
</file>

<file path=ppt/tags/tag2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0.xml><?xml version="1.0" encoding="utf-8"?>
<p:tagLst xmlns:p="http://schemas.openxmlformats.org/presentationml/2006/main">
  <p:tag name="KSO_WM_UNIT_INDEX" val="26"/>
  <p:tag name="KSO_WM_UNIT_TYPE" val="i"/>
  <p:tag name="KSO_WM_BEAUTIFY_FLAG" val="#wm#"/>
</p:tagLst>
</file>

<file path=ppt/tags/tag241.xml><?xml version="1.0" encoding="utf-8"?>
<p:tagLst xmlns:p="http://schemas.openxmlformats.org/presentationml/2006/main">
  <p:tag name="KSO_WM_UNIT_INDEX" val="30"/>
  <p:tag name="KSO_WM_UNIT_TYPE" val="i"/>
  <p:tag name="KSO_WM_BEAUTIFY_FLAG" val="#wm#"/>
</p:tagLst>
</file>

<file path=ppt/tags/tag242.xml><?xml version="1.0" encoding="utf-8"?>
<p:tagLst xmlns:p="http://schemas.openxmlformats.org/presentationml/2006/main">
  <p:tag name="KSO_WM_UNIT_INDEX" val="29"/>
  <p:tag name="KSO_WM_UNIT_TYPE" val="f"/>
  <p:tag name="KSO_WM_UNIT_SUBTYPE" val="a"/>
  <p:tag name="KSO_WM_BEAUTIFY_FLAG" val="#wm#"/>
</p:tagLst>
</file>

<file path=ppt/tags/tag243.xml><?xml version="1.0" encoding="utf-8"?>
<p:tagLst xmlns:p="http://schemas.openxmlformats.org/presentationml/2006/main">
  <p:tag name="KSO_WM_UNIT_INDEX" val="31"/>
  <p:tag name="KSO_WM_UNIT_TYPE" val="f"/>
  <p:tag name="KSO_WM_UNIT_SUBTYPE" val="a"/>
  <p:tag name="KSO_WM_BEAUTIFY_FLAG" val="#wm#"/>
</p:tagLst>
</file>

<file path=ppt/tags/tag244.xml><?xml version="1.0" encoding="utf-8"?>
<p:tagLst xmlns:p="http://schemas.openxmlformats.org/presentationml/2006/main">
  <p:tag name="KSO_WM_UNIT_INDEX" val="6"/>
  <p:tag name="KSO_WM_UNIT_TYPE" val="i"/>
  <p:tag name="KSO_WM_BEAUTIFY_FLAG" val="#wm#"/>
</p:tagLst>
</file>

<file path=ppt/tags/tag245.xml><?xml version="1.0" encoding="utf-8"?>
<p:tagLst xmlns:p="http://schemas.openxmlformats.org/presentationml/2006/main">
  <p:tag name="KSO_WM_UNIT_INDEX" val="9"/>
  <p:tag name="KSO_WM_UNIT_TYPE" val="i"/>
  <p:tag name="KSO_WM_BEAUTIFY_FLAG" val="#wm#"/>
</p:tagLst>
</file>

<file path=ppt/tags/tag246.xml><?xml version="1.0" encoding="utf-8"?>
<p:tagLst xmlns:p="http://schemas.openxmlformats.org/presentationml/2006/main">
  <p:tag name="KSO_WM_UNIT_INDEX" val="11"/>
  <p:tag name="KSO_WM_UNIT_TYPE" val="f"/>
  <p:tag name="KSO_WM_UNIT_SUBTYPE" val="a"/>
  <p:tag name="KSO_WM_BEAUTIFY_FLAG" val="#wm#"/>
</p:tagLst>
</file>

<file path=ppt/tags/tag247.xml><?xml version="1.0" encoding="utf-8"?>
<p:tagLst xmlns:p="http://schemas.openxmlformats.org/presentationml/2006/main">
  <p:tag name="KSO_WM_UNIT_INDEX" val="14"/>
  <p:tag name="KSO_WM_UNIT_TYPE" val="f"/>
  <p:tag name="KSO_WM_UNIT_SUBTYPE" val="a"/>
  <p:tag name="KSO_WM_BEAUTIFY_FLAG" val="#wm#"/>
</p:tagLst>
</file>

<file path=ppt/tags/tag248.xml><?xml version="1.0" encoding="utf-8"?>
<p:tagLst xmlns:p="http://schemas.openxmlformats.org/presentationml/2006/main">
  <p:tag name="KSO_WM_UNIT_INDEX" val="7"/>
  <p:tag name="KSO_WM_UNIT_TYPE" val="i"/>
  <p:tag name="KSO_WM_BEAUTIFY_FLAG" val="#wm#"/>
</p:tagLst>
</file>

<file path=ppt/tags/tag249.xml><?xml version="1.0" encoding="utf-8"?>
<p:tagLst xmlns:p="http://schemas.openxmlformats.org/presentationml/2006/main">
  <p:tag name="KSO_WM_UNIT_INDEX" val="10"/>
  <p:tag name="KSO_WM_UNIT_TYPE" val="i"/>
  <p:tag name="KSO_WM_BEAUTIFY_FLAG" val="#wm#"/>
</p:tagLst>
</file>

<file path=ppt/tags/tag2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0.xml><?xml version="1.0" encoding="utf-8"?>
<p:tagLst xmlns:p="http://schemas.openxmlformats.org/presentationml/2006/main">
  <p:tag name="KSO_WM_UNIT_INDEX" val="12"/>
  <p:tag name="KSO_WM_UNIT_TYPE" val="f"/>
  <p:tag name="KSO_WM_UNIT_SUBTYPE" val="a"/>
  <p:tag name="KSO_WM_BEAUTIFY_FLAG" val="#wm#"/>
</p:tagLst>
</file>

<file path=ppt/tags/tag251.xml><?xml version="1.0" encoding="utf-8"?>
<p:tagLst xmlns:p="http://schemas.openxmlformats.org/presentationml/2006/main">
  <p:tag name="KSO_WM_UNIT_INDEX" val="15"/>
  <p:tag name="KSO_WM_UNIT_TYPE" val="f"/>
  <p:tag name="KSO_WM_UNIT_SUBTYPE" val="a"/>
  <p:tag name="KSO_WM_BEAUTIFY_FLAG" val="#wm#"/>
</p:tagLst>
</file>

<file path=ppt/tags/tag252.xml><?xml version="1.0" encoding="utf-8"?>
<p:tagLst xmlns:p="http://schemas.openxmlformats.org/presentationml/2006/main">
  <p:tag name="KSO_WM_UNIT_INDEX" val="19"/>
  <p:tag name="KSO_WM_UNIT_TYPE" val="i"/>
  <p:tag name="KSO_WM_BEAUTIFY_FLAG" val="#wm#"/>
</p:tagLst>
</file>

<file path=ppt/tags/tag253.xml><?xml version="1.0" encoding="utf-8"?>
<p:tagLst xmlns:p="http://schemas.openxmlformats.org/presentationml/2006/main">
  <p:tag name="KSO_WM_UNIT_INDEX" val="22"/>
  <p:tag name="KSO_WM_UNIT_TYPE" val="i"/>
  <p:tag name="KSO_WM_BEAUTIFY_FLAG" val="#wm#"/>
</p:tagLst>
</file>

<file path=ppt/tags/tag254.xml><?xml version="1.0" encoding="utf-8"?>
<p:tagLst xmlns:p="http://schemas.openxmlformats.org/presentationml/2006/main">
  <p:tag name="KSO_WM_UNIT_INDEX" val="24"/>
  <p:tag name="KSO_WM_UNIT_TYPE" val="f"/>
  <p:tag name="KSO_WM_UNIT_SUBTYPE" val="a"/>
  <p:tag name="KSO_WM_BEAUTIFY_FLAG" val="#wm#"/>
</p:tagLst>
</file>

<file path=ppt/tags/tag255.xml><?xml version="1.0" encoding="utf-8"?>
<p:tagLst xmlns:p="http://schemas.openxmlformats.org/presentationml/2006/main">
  <p:tag name="KSO_WM_UNIT_INDEX" val="27"/>
  <p:tag name="KSO_WM_UNIT_TYPE" val="f"/>
  <p:tag name="KSO_WM_UNIT_SUBTYPE" val="a"/>
  <p:tag name="KSO_WM_BEAUTIFY_FLAG" val="#wm#"/>
</p:tagLst>
</file>

<file path=ppt/tags/tag256.xml><?xml version="1.0" encoding="utf-8"?>
<p:tagLst xmlns:p="http://schemas.openxmlformats.org/presentationml/2006/main">
  <p:tag name="KSO_WM_UNIT_INDEX" val="20"/>
  <p:tag name="KSO_WM_UNIT_TYPE" val="i"/>
  <p:tag name="KSO_WM_BEAUTIFY_FLAG" val="#wm#"/>
</p:tagLst>
</file>

<file path=ppt/tags/tag257.xml><?xml version="1.0" encoding="utf-8"?>
<p:tagLst xmlns:p="http://schemas.openxmlformats.org/presentationml/2006/main">
  <p:tag name="KSO_WM_UNIT_INDEX" val="23"/>
  <p:tag name="KSO_WM_UNIT_TYPE" val="i"/>
  <p:tag name="KSO_WM_BEAUTIFY_FLAG" val="#wm#"/>
</p:tagLst>
</file>

<file path=ppt/tags/tag258.xml><?xml version="1.0" encoding="utf-8"?>
<p:tagLst xmlns:p="http://schemas.openxmlformats.org/presentationml/2006/main">
  <p:tag name="KSO_WM_UNIT_INDEX" val="25"/>
  <p:tag name="KSO_WM_UNIT_TYPE" val="f"/>
  <p:tag name="KSO_WM_UNIT_SUBTYPE" val="a"/>
  <p:tag name="KSO_WM_BEAUTIFY_FLAG" val="#wm#"/>
</p:tagLst>
</file>

<file path=ppt/tags/tag259.xml><?xml version="1.0" encoding="utf-8"?>
<p:tagLst xmlns:p="http://schemas.openxmlformats.org/presentationml/2006/main">
  <p:tag name="KSO_WM_UNIT_INDEX" val="28"/>
  <p:tag name="KSO_WM_UNIT_TYPE" val="f"/>
  <p:tag name="KSO_WM_UNIT_SUBTYPE" val="a"/>
  <p:tag name="KSO_WM_BEAUTIFY_FLAG" val="#wm#"/>
</p:tagLst>
</file>

<file path=ppt/tags/tag2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编辑母版标题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60.xml><?xml version="1.0" encoding="utf-8"?>
<p:tagLst xmlns:p="http://schemas.openxmlformats.org/presentationml/2006/main">
  <p:tag name="KSO_WM_UNIT_TEXT" val="（一）核心特色之一：人身保障全周期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61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262.xml><?xml version="1.0" encoding="utf-8"?>
<p:tagLst xmlns:p="http://schemas.openxmlformats.org/presentationml/2006/main">
  <p:tag name="KSO_WM_UNIT_INDEX" val="4"/>
  <p:tag name="KSO_WM_UNIT_TYPE" val="f"/>
  <p:tag name="KSO_WM_UNIT_SUBTYPE" val="a"/>
  <p:tag name="KSO_WM_BEAUTIFY_FLAG" val="#wm#"/>
</p:tagLst>
</file>

<file path=ppt/tags/tag26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658"/>
  <p:tag name="KSO_WM_TEMPLATE_CATEGORY" val="custom"/>
  <p:tag name="KSO_WM_UNIT_ISCONTENTSTITLE" val="0"/>
  <p:tag name="KSO_WM_UNIT_VALUE" val="22"/>
  <p:tag name="KSO_WM_UNIT_PRESET_TEXT" val="单击此处编辑母版标题样式"/>
  <p:tag name="KSO_WM_UNIT_TEXT_TYPE" val="1"/>
</p:tagLst>
</file>

<file path=ppt/tags/tag264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8658"/>
  <p:tag name="KSO_WM_TEMPLATE_CATEGORY" val="custom"/>
  <p:tag name="KSO_WM_SLIDE_INDEX" val="7"/>
  <p:tag name="KSO_WM_SLIDE_ID" val="custom20238658_7"/>
  <p:tag name="KSO_WM_TEMPLATE_MASTER_TYPE" val="0"/>
  <p:tag name="KSO_WM_SLIDE_LAYOUT" val="a_e"/>
  <p:tag name="KSO_WM_SLIDE_LAYOUT_CNT" val="1_1"/>
</p:tagLst>
</file>

<file path=ppt/tags/tag265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66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67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68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1_1"/>
  <p:tag name="KSO_WM_UNIT_TYPE" val="l_h_i"/>
  <p:tag name="KSO_WM_UNIT_SUBTYPE" val="d"/>
  <p:tag name="KSO_WM_TEMPLATE_CATEGORY" val="diagram"/>
  <p:tag name="KSO_WM_TEMPLATE_INDEX" val="19882022"/>
  <p:tag name="KSO_WM_UNIT_ID" val="diagram19882022*l_h_i*1_1_1"/>
  <p:tag name="KSO_WM_DIAGRAM_GROUP_CODE" val="l1-1"/>
  <p:tag name="KSO_WM_TAG_VERSION" val="2.0"/>
  <p:tag name="KSO_WM_BEAUTIFY_FLAG" val="#wm#"/>
</p:tagLst>
</file>

<file path=ppt/tags/tag269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1_2"/>
  <p:tag name="KSO_WM_UNIT_TYPE" val="l_h_a"/>
  <p:tag name="KSO_WM_TEMPLATE_CATEGORY" val="diagram"/>
  <p:tag name="KSO_WM_TEMPLATE_INDEX" val="19882022"/>
  <p:tag name="KSO_WM_UNIT_ID" val="diagram19882022*l_h_a*1_1_2"/>
  <p:tag name="KSO_WM_DIAGRAM_GROUP_CODE" val="l1-1"/>
  <p:tag name="KSO_WM_TAG_VERSION" val="2.0"/>
  <p:tag name="KSO_WM_BEAUTIFY_FLAG" val="#wm#"/>
</p:tagLst>
</file>

<file path=ppt/tags/tag2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0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71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72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73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2_1"/>
  <p:tag name="KSO_WM_UNIT_TYPE" val="l_h_i"/>
  <p:tag name="KSO_WM_UNIT_SUBTYPE" val="d"/>
  <p:tag name="KSO_WM_TEMPLATE_CATEGORY" val="diagram"/>
  <p:tag name="KSO_WM_TEMPLATE_INDEX" val="19882022"/>
  <p:tag name="KSO_WM_UNIT_ID" val="diagram19882022*l_h_i*1_2_1"/>
  <p:tag name="KSO_WM_DIAGRAM_GROUP_CODE" val="l1-1"/>
  <p:tag name="KSO_WM_TAG_VERSION" val="2.0"/>
  <p:tag name="KSO_WM_BEAUTIFY_FLAG" val="#wm#"/>
</p:tagLst>
</file>

<file path=ppt/tags/tag274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2_2"/>
  <p:tag name="KSO_WM_UNIT_TYPE" val="l_h_a"/>
  <p:tag name="KSO_WM_TEMPLATE_CATEGORY" val="diagram"/>
  <p:tag name="KSO_WM_TEMPLATE_INDEX" val="19882022"/>
  <p:tag name="KSO_WM_UNIT_ID" val="diagram19882022*l_h_a*1_2_2"/>
  <p:tag name="KSO_WM_DIAGRAM_GROUP_CODE" val="l1-1"/>
  <p:tag name="KSO_WM_TAG_VERSION" val="2.0"/>
  <p:tag name="KSO_WM_BEAUTIFY_FLAG" val="#wm#"/>
</p:tagLst>
</file>

<file path=ppt/tags/tag275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2_3"/>
  <p:tag name="KSO_WM_UNIT_TYPE" val="l_h_f"/>
  <p:tag name="KSO_WM_UNIT_SUBTYPE" val="a"/>
  <p:tag name="KSO_WM_TEMPLATE_CATEGORY" val="diagram"/>
  <p:tag name="KSO_WM_TEMPLATE_INDEX" val="19882022"/>
  <p:tag name="KSO_WM_UNIT_ID" val="diagram19882022*l_h_f*1_2_3"/>
  <p:tag name="KSO_WM_DIAGRAM_GROUP_CODE" val="l1-1"/>
  <p:tag name="KSO_WM_TAG_VERSION" val="2.0"/>
  <p:tag name="KSO_WM_BEAUTIFY_FLAG" val="#wm#"/>
</p:tagLst>
</file>

<file path=ppt/tags/tag276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77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78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79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3_1"/>
  <p:tag name="KSO_WM_UNIT_TYPE" val="l_h_i"/>
  <p:tag name="KSO_WM_UNIT_SUBTYPE" val="d"/>
  <p:tag name="KSO_WM_TEMPLATE_CATEGORY" val="diagram"/>
  <p:tag name="KSO_WM_TEMPLATE_INDEX" val="19882022"/>
  <p:tag name="KSO_WM_UNIT_ID" val="diagram19882022*l_h_i*1_3_1"/>
  <p:tag name="KSO_WM_DIAGRAM_GROUP_CODE" val="l1-1"/>
  <p:tag name="KSO_WM_TAG_VERSION" val="2.0"/>
  <p:tag name="KSO_WM_BEAUTIFY_FLAG" val="#wm#"/>
</p:tagLst>
</file>

<file path=ppt/tags/tag2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0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3_2"/>
  <p:tag name="KSO_WM_UNIT_TYPE" val="l_h_a"/>
  <p:tag name="KSO_WM_TEMPLATE_CATEGORY" val="diagram"/>
  <p:tag name="KSO_WM_TEMPLATE_INDEX" val="19882022"/>
  <p:tag name="KSO_WM_UNIT_ID" val="diagram19882022*l_h_a*1_3_2"/>
  <p:tag name="KSO_WM_DIAGRAM_GROUP_CODE" val="l1-1"/>
  <p:tag name="KSO_WM_TAG_VERSION" val="2.0"/>
  <p:tag name="KSO_WM_BEAUTIFY_FLAG" val="#wm#"/>
</p:tagLst>
</file>

<file path=ppt/tags/tag281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3_3"/>
  <p:tag name="KSO_WM_UNIT_TYPE" val="l_h_f"/>
  <p:tag name="KSO_WM_UNIT_SUBTYPE" val="a"/>
  <p:tag name="KSO_WM_TEMPLATE_CATEGORY" val="diagram"/>
  <p:tag name="KSO_WM_TEMPLATE_INDEX" val="19882022"/>
  <p:tag name="KSO_WM_UNIT_ID" val="diagram19882022*l_h_f*1_3_3"/>
  <p:tag name="KSO_WM_DIAGRAM_GROUP_CODE" val="l1-1"/>
  <p:tag name="KSO_WM_TAG_VERSION" val="2.0"/>
  <p:tag name="KSO_WM_BEAUTIFY_FLAG" val="#wm#"/>
</p:tagLst>
</file>

<file path=ppt/tags/tag282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83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84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85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4_1"/>
  <p:tag name="KSO_WM_UNIT_TYPE" val="l_h_i"/>
  <p:tag name="KSO_WM_UNIT_SUBTYPE" val="d"/>
  <p:tag name="KSO_WM_TEMPLATE_CATEGORY" val="diagram"/>
  <p:tag name="KSO_WM_TEMPLATE_INDEX" val="19882022"/>
  <p:tag name="KSO_WM_UNIT_ID" val="diagram19882022*l_h_i*1_4_1"/>
  <p:tag name="KSO_WM_DIAGRAM_GROUP_CODE" val="l1-1"/>
  <p:tag name="KSO_WM_TAG_VERSION" val="2.0"/>
  <p:tag name="KSO_WM_BEAUTIFY_FLAG" val="#wm#"/>
</p:tagLst>
</file>

<file path=ppt/tags/tag286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4_2"/>
  <p:tag name="KSO_WM_UNIT_TYPE" val="l_h_a"/>
  <p:tag name="KSO_WM_TEMPLATE_CATEGORY" val="diagram"/>
  <p:tag name="KSO_WM_TEMPLATE_INDEX" val="19882022"/>
  <p:tag name="KSO_WM_UNIT_ID" val="diagram19882022*l_h_a*1_4_2"/>
  <p:tag name="KSO_WM_DIAGRAM_GROUP_CODE" val="l1-1"/>
  <p:tag name="KSO_WM_TAG_VERSION" val="2.0"/>
  <p:tag name="KSO_WM_BEAUTIFY_FLAG" val="#wm#"/>
</p:tagLst>
</file>

<file path=ppt/tags/tag287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4_3"/>
  <p:tag name="KSO_WM_UNIT_TYPE" val="l_h_f"/>
  <p:tag name="KSO_WM_UNIT_SUBTYPE" val="a"/>
  <p:tag name="KSO_WM_TEMPLATE_CATEGORY" val="diagram"/>
  <p:tag name="KSO_WM_TEMPLATE_INDEX" val="19882022"/>
  <p:tag name="KSO_WM_UNIT_ID" val="diagram19882022*l_h_f*1_4_3"/>
  <p:tag name="KSO_WM_DIAGRAM_GROUP_CODE" val="l1-1"/>
  <p:tag name="KSO_WM_TAG_VERSION" val="2.0"/>
  <p:tag name="KSO_WM_BEAUTIFY_FLAG" val="#wm#"/>
</p:tagLst>
</file>

<file path=ppt/tags/tag288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89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0.xml><?xml version="1.0" encoding="utf-8"?>
<p:tagLst xmlns:p="http://schemas.openxmlformats.org/presentationml/2006/main">
  <p:tag name="KSO_WM_DIAGRAM_VIRTUALLY_FRAME" val="{&quot;height&quot;:340,&quot;left&quot;:24.25,&quot;top&quot;:130,&quot;width&quot;:915.75}"/>
</p:tagLst>
</file>

<file path=ppt/tags/tag291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5_1"/>
  <p:tag name="KSO_WM_UNIT_TYPE" val="l_h_i"/>
  <p:tag name="KSO_WM_UNIT_SUBTYPE" val="d"/>
  <p:tag name="KSO_WM_TEMPLATE_CATEGORY" val="diagram"/>
  <p:tag name="KSO_WM_TEMPLATE_INDEX" val="19882022"/>
  <p:tag name="KSO_WM_UNIT_ID" val="diagram19882022*l_h_i*1_5_1"/>
  <p:tag name="KSO_WM_DIAGRAM_GROUP_CODE" val="l1-1"/>
  <p:tag name="KSO_WM_TAG_VERSION" val="2.0"/>
  <p:tag name="KSO_WM_BEAUTIFY_FLAG" val="#wm#"/>
</p:tagLst>
</file>

<file path=ppt/tags/tag292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5_2"/>
  <p:tag name="KSO_WM_UNIT_TYPE" val="l_h_a"/>
  <p:tag name="KSO_WM_TEMPLATE_CATEGORY" val="diagram"/>
  <p:tag name="KSO_WM_TEMPLATE_INDEX" val="19882022"/>
  <p:tag name="KSO_WM_UNIT_ID" val="diagram19882022*l_h_a*1_5_2"/>
  <p:tag name="KSO_WM_DIAGRAM_GROUP_CODE" val="l1-1"/>
  <p:tag name="KSO_WM_TAG_VERSION" val="2.0"/>
  <p:tag name="KSO_WM_BEAUTIFY_FLAG" val="#wm#"/>
</p:tagLst>
</file>

<file path=ppt/tags/tag293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5_3"/>
  <p:tag name="KSO_WM_UNIT_TYPE" val="l_h_f"/>
  <p:tag name="KSO_WM_UNIT_SUBTYPE" val="a"/>
  <p:tag name="KSO_WM_TEMPLATE_CATEGORY" val="diagram"/>
  <p:tag name="KSO_WM_TEMPLATE_INDEX" val="19882022"/>
  <p:tag name="KSO_WM_UNIT_ID" val="diagram19882022*l_h_f*1_5_3"/>
  <p:tag name="KSO_WM_DIAGRAM_GROUP_CODE" val="l1-1"/>
  <p:tag name="KSO_WM_TAG_VERSION" val="2.0"/>
  <p:tag name="KSO_WM_BEAUTIFY_FLAG" val="#wm#"/>
</p:tagLst>
</file>

<file path=ppt/tags/tag294.xml><?xml version="1.0" encoding="utf-8"?>
<p:tagLst xmlns:p="http://schemas.openxmlformats.org/presentationml/2006/main">
  <p:tag name="KSO_WM_DIAGRAM_VIRTUALLY_FRAME" val="{&quot;height&quot;:340,&quot;left&quot;:24.25,&quot;top&quot;:130,&quot;width&quot;:915.75}"/>
  <p:tag name="KSO_WM_UNIT_INDEX" val="1_1_4"/>
  <p:tag name="KSO_WM_UNIT_TYPE" val="l_h_f"/>
  <p:tag name="KSO_WM_UNIT_SUBTYPE" val="a"/>
  <p:tag name="KSO_WM_TEMPLATE_CATEGORY" val="diagram"/>
  <p:tag name="KSO_WM_TEMPLATE_INDEX" val="19882022"/>
  <p:tag name="KSO_WM_UNIT_ID" val="diagram19882022*l_h_f*1_1_4"/>
  <p:tag name="KSO_WM_DIAGRAM_GROUP_CODE" val="l1-1"/>
  <p:tag name="KSO_WM_TAG_VERSION" val="2.0"/>
  <p:tag name="KSO_WM_BEAUTIFY_FLAG" val="#wm#"/>
</p:tagLst>
</file>

<file path=ppt/tags/tag295.xml><?xml version="1.0" encoding="utf-8"?>
<p:tagLst xmlns:p="http://schemas.openxmlformats.org/presentationml/2006/main">
  <p:tag name="KSO_WM_UNIT_TEXT" val="（四）核心特色之四：传承有序可控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96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297.xml><?xml version="1.0" encoding="utf-8"?>
<p:tagLst xmlns:p="http://schemas.openxmlformats.org/presentationml/2006/main">
  <p:tag name="KSO_WM_DIAGRAM_VIRTUALLY_FRAME" val="{&quot;height&quot;:380,&quot;left&quot;:420,&quot;top&quot;:120,&quot;width&quot;:500}"/>
</p:tagLst>
</file>

<file path=ppt/tags/tag298.xml><?xml version="1.0" encoding="utf-8"?>
<p:tagLst xmlns:p="http://schemas.openxmlformats.org/presentationml/2006/main">
  <p:tag name="KSO_WM_DIAGRAM_VIRTUALLY_FRAME" val="{&quot;height&quot;:380,&quot;left&quot;:420,&quot;top&quot;:120,&quot;width&quot;:500}"/>
</p:tagLst>
</file>

<file path=ppt/tags/tag299.xml><?xml version="1.0" encoding="utf-8"?>
<p:tagLst xmlns:p="http://schemas.openxmlformats.org/presentationml/2006/main">
  <p:tag name="KSO_WM_DIAGRAM_VIRTUALLY_FRAME" val="{&quot;height&quot;:380,&quot;left&quot;:420,&quot;top&quot;:120,&quot;width&quot;:500}"/>
  <p:tag name="KSO_WM_UNIT_INDEX" val="1_1_1"/>
  <p:tag name="KSO_WM_UNIT_TYPE" val="l_h_a"/>
  <p:tag name="KSO_WM_TEMPLATE_CATEGORY" val="diagram"/>
  <p:tag name="KSO_WM_TEMPLATE_INDEX" val="19882022"/>
  <p:tag name="KSO_WM_UNIT_ID" val="diagram19882022*l_h_a*1_1_1"/>
  <p:tag name="KSO_WM_DIAGRAM_GROUP_CODE" val="l1-1"/>
  <p:tag name="KSO_WM_TAG_VERSION" val="2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30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300.xml><?xml version="1.0" encoding="utf-8"?>
<p:tagLst xmlns:p="http://schemas.openxmlformats.org/presentationml/2006/main">
  <p:tag name="KSO_WM_DIAGRAM_VIRTUALLY_FRAME" val="{&quot;height&quot;:380,&quot;left&quot;:420,&quot;top&quot;:120,&quot;width&quot;:500}"/>
  <p:tag name="KSO_WM_UNIT_INDEX" val="1_1_2"/>
  <p:tag name="KSO_WM_UNIT_TYPE" val="l_h_f"/>
  <p:tag name="KSO_WM_UNIT_SUBTYPE" val="a"/>
  <p:tag name="KSO_WM_TEMPLATE_CATEGORY" val="diagram"/>
  <p:tag name="KSO_WM_TEMPLATE_INDEX" val="19882022"/>
  <p:tag name="KSO_WM_UNIT_ID" val="diagram19882022*l_h_f*1_1_2"/>
  <p:tag name="KSO_WM_DIAGRAM_GROUP_CODE" val="l1-1"/>
  <p:tag name="KSO_WM_TAG_VERSION" val="2.0"/>
  <p:tag name="KSO_WM_BEAUTIFY_FLAG" val="#wm#"/>
</p:tagLst>
</file>

<file path=ppt/tags/tag301.xml><?xml version="1.0" encoding="utf-8"?>
<p:tagLst xmlns:p="http://schemas.openxmlformats.org/presentationml/2006/main">
  <p:tag name="KSO_WM_DIAGRAM_VIRTUALLY_FRAME" val="{&quot;height&quot;:380,&quot;left&quot;:420,&quot;top&quot;:120,&quot;width&quot;:500}"/>
</p:tagLst>
</file>

<file path=ppt/tags/tag302.xml><?xml version="1.0" encoding="utf-8"?>
<p:tagLst xmlns:p="http://schemas.openxmlformats.org/presentationml/2006/main">
  <p:tag name="KSO_WM_DIAGRAM_VIRTUALLY_FRAME" val="{&quot;height&quot;:380,&quot;left&quot;:420,&quot;top&quot;:120,&quot;width&quot;:500}"/>
</p:tagLst>
</file>

<file path=ppt/tags/tag303.xml><?xml version="1.0" encoding="utf-8"?>
<p:tagLst xmlns:p="http://schemas.openxmlformats.org/presentationml/2006/main">
  <p:tag name="KSO_WM_DIAGRAM_VIRTUALLY_FRAME" val="{&quot;height&quot;:380,&quot;left&quot;:420,&quot;top&quot;:120,&quot;width&quot;:500}"/>
  <p:tag name="KSO_WM_UNIT_INDEX" val="1_2_1"/>
  <p:tag name="KSO_WM_UNIT_TYPE" val="l_h_a"/>
  <p:tag name="KSO_WM_TEMPLATE_CATEGORY" val="diagram"/>
  <p:tag name="KSO_WM_TEMPLATE_INDEX" val="19882022"/>
  <p:tag name="KSO_WM_UNIT_ID" val="diagram19882022*l_h_a*1_2_1"/>
  <p:tag name="KSO_WM_DIAGRAM_GROUP_CODE" val="l1-1"/>
  <p:tag name="KSO_WM_TAG_VERSION" val="2.0"/>
  <p:tag name="KSO_WM_BEAUTIFY_FLAG" val="#wm#"/>
</p:tagLst>
</file>

<file path=ppt/tags/tag304.xml><?xml version="1.0" encoding="utf-8"?>
<p:tagLst xmlns:p="http://schemas.openxmlformats.org/presentationml/2006/main">
  <p:tag name="KSO_WM_DIAGRAM_VIRTUALLY_FRAME" val="{&quot;height&quot;:380,&quot;left&quot;:420,&quot;top&quot;:120,&quot;width&quot;:500}"/>
  <p:tag name="KSO_WM_UNIT_INDEX" val="1_2_2"/>
  <p:tag name="KSO_WM_UNIT_TYPE" val="l_h_f"/>
  <p:tag name="KSO_WM_UNIT_SUBTYPE" val="a"/>
  <p:tag name="KSO_WM_TEMPLATE_CATEGORY" val="diagram"/>
  <p:tag name="KSO_WM_TEMPLATE_INDEX" val="19882022"/>
  <p:tag name="KSO_WM_UNIT_ID" val="diagram19882022*l_h_f*1_2_2"/>
  <p:tag name="KSO_WM_DIAGRAM_GROUP_CODE" val="l1-1"/>
  <p:tag name="KSO_WM_TAG_VERSION" val="2.0"/>
  <p:tag name="KSO_WM_BEAUTIFY_FLAG" val="#wm#"/>
</p:tagLst>
</file>

<file path=ppt/tags/tag305.xml><?xml version="1.0" encoding="utf-8"?>
<p:tagLst xmlns:p="http://schemas.openxmlformats.org/presentationml/2006/main">
  <p:tag name="KSO_WM_DIAGRAM_VIRTUALLY_FRAME" val="{&quot;height&quot;:380,&quot;left&quot;:420,&quot;top&quot;:120,&quot;width&quot;:500}"/>
</p:tagLst>
</file>

<file path=ppt/tags/tag306.xml><?xml version="1.0" encoding="utf-8"?>
<p:tagLst xmlns:p="http://schemas.openxmlformats.org/presentationml/2006/main">
  <p:tag name="KSO_WM_DIAGRAM_VIRTUALLY_FRAME" val="{&quot;height&quot;:380,&quot;left&quot;:420,&quot;top&quot;:120,&quot;width&quot;:500}"/>
</p:tagLst>
</file>

<file path=ppt/tags/tag307.xml><?xml version="1.0" encoding="utf-8"?>
<p:tagLst xmlns:p="http://schemas.openxmlformats.org/presentationml/2006/main">
  <p:tag name="KSO_WM_DIAGRAM_VIRTUALLY_FRAME" val="{&quot;height&quot;:380,&quot;left&quot;:420,&quot;top&quot;:120,&quot;width&quot;:500}"/>
  <p:tag name="KSO_WM_UNIT_INDEX" val="1_3_1"/>
  <p:tag name="KSO_WM_UNIT_TYPE" val="l_h_a"/>
  <p:tag name="KSO_WM_TEMPLATE_CATEGORY" val="diagram"/>
  <p:tag name="KSO_WM_TEMPLATE_INDEX" val="19882022"/>
  <p:tag name="KSO_WM_UNIT_ID" val="diagram19882022*l_h_a*1_3_1"/>
  <p:tag name="KSO_WM_DIAGRAM_GROUP_CODE" val="l1-1"/>
  <p:tag name="KSO_WM_TAG_VERSION" val="2.0"/>
  <p:tag name="KSO_WM_BEAUTIFY_FLAG" val="#wm#"/>
</p:tagLst>
</file>

<file path=ppt/tags/tag308.xml><?xml version="1.0" encoding="utf-8"?>
<p:tagLst xmlns:p="http://schemas.openxmlformats.org/presentationml/2006/main">
  <p:tag name="KSO_WM_DIAGRAM_VIRTUALLY_FRAME" val="{&quot;height&quot;:380,&quot;left&quot;:420,&quot;top&quot;:120,&quot;width&quot;:500}"/>
  <p:tag name="KSO_WM_UNIT_INDEX" val="1_3_2"/>
  <p:tag name="KSO_WM_UNIT_TYPE" val="l_h_f"/>
  <p:tag name="KSO_WM_UNIT_SUBTYPE" val="a"/>
  <p:tag name="KSO_WM_TEMPLATE_CATEGORY" val="diagram"/>
  <p:tag name="KSO_WM_TEMPLATE_INDEX" val="19882022"/>
  <p:tag name="KSO_WM_UNIT_ID" val="diagram19882022*l_h_f*1_3_2"/>
  <p:tag name="KSO_WM_DIAGRAM_GROUP_CODE" val="l1-1"/>
  <p:tag name="KSO_WM_TAG_VERSION" val="2.0"/>
  <p:tag name="KSO_WM_BEAUTIFY_FLAG" val="#wm#"/>
</p:tagLst>
</file>

<file path=ppt/tags/tag309.xml><?xml version="1.0" encoding="utf-8"?>
<p:tagLst xmlns:p="http://schemas.openxmlformats.org/presentationml/2006/main">
  <p:tag name="KSO_WM_DIAGRAM_VIRTUALLY_FRAME" val="{&quot;height&quot;:380,&quot;left&quot;:420,&quot;top&quot;:120,&quot;width&quot;:500}"/>
</p:tagLst>
</file>

<file path=ppt/tags/tag3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10.xml><?xml version="1.0" encoding="utf-8"?>
<p:tagLst xmlns:p="http://schemas.openxmlformats.org/presentationml/2006/main">
  <p:tag name="KSO_WM_DIAGRAM_VIRTUALLY_FRAME" val="{&quot;height&quot;:380,&quot;left&quot;:420,&quot;top&quot;:120,&quot;width&quot;:500}"/>
</p:tagLst>
</file>

<file path=ppt/tags/tag311.xml><?xml version="1.0" encoding="utf-8"?>
<p:tagLst xmlns:p="http://schemas.openxmlformats.org/presentationml/2006/main">
  <p:tag name="KSO_WM_DIAGRAM_VIRTUALLY_FRAME" val="{&quot;height&quot;:380,&quot;left&quot;:420,&quot;top&quot;:120,&quot;width&quot;:500}"/>
  <p:tag name="KSO_WM_UNIT_INDEX" val="1_4_1"/>
  <p:tag name="KSO_WM_UNIT_TYPE" val="l_h_a"/>
  <p:tag name="KSO_WM_TEMPLATE_CATEGORY" val="diagram"/>
  <p:tag name="KSO_WM_TEMPLATE_INDEX" val="19882022"/>
  <p:tag name="KSO_WM_UNIT_ID" val="diagram19882022*l_h_a*1_4_1"/>
  <p:tag name="KSO_WM_DIAGRAM_GROUP_CODE" val="l1-1"/>
  <p:tag name="KSO_WM_TAG_VERSION" val="2.0"/>
  <p:tag name="KSO_WM_BEAUTIFY_FLAG" val="#wm#"/>
</p:tagLst>
</file>

<file path=ppt/tags/tag312.xml><?xml version="1.0" encoding="utf-8"?>
<p:tagLst xmlns:p="http://schemas.openxmlformats.org/presentationml/2006/main">
  <p:tag name="KSO_WM_DIAGRAM_VIRTUALLY_FRAME" val="{&quot;height&quot;:380,&quot;left&quot;:420,&quot;top&quot;:120,&quot;width&quot;:500}"/>
  <p:tag name="KSO_WM_UNIT_INDEX" val="1_4_2"/>
  <p:tag name="KSO_WM_UNIT_TYPE" val="l_h_f"/>
  <p:tag name="KSO_WM_UNIT_SUBTYPE" val="a"/>
  <p:tag name="KSO_WM_TEMPLATE_CATEGORY" val="diagram"/>
  <p:tag name="KSO_WM_TEMPLATE_INDEX" val="19882022"/>
  <p:tag name="KSO_WM_UNIT_ID" val="diagram19882022*l_h_f*1_4_2"/>
  <p:tag name="KSO_WM_DIAGRAM_GROUP_CODE" val="l1-1"/>
  <p:tag name="KSO_WM_TAG_VERSION" val="2.0"/>
  <p:tag name="KSO_WM_BEAUTIFY_FLAG" val="#wm#"/>
</p:tagLst>
</file>

<file path=ppt/tags/tag313.xml><?xml version="1.0" encoding="utf-8"?>
<p:tagLst xmlns:p="http://schemas.openxmlformats.org/presentationml/2006/main">
  <p:tag name="KSO_WM_UNIT_TEXT" val="一、服务流程：从需求诊断到后续保障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14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315.xml><?xml version="1.0" encoding="utf-8"?>
<p:tagLst xmlns:p="http://schemas.openxmlformats.org/presentationml/2006/main">
  <p:tag name="KSO_WM_UNIT_INDEX" val="3"/>
  <p:tag name="KSO_WM_UNIT_TYPE" val="i"/>
  <p:tag name="KSO_WM_BEAUTIFY_FLAG" val="#wm#"/>
</p:tagLst>
</file>

<file path=ppt/tags/tag316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317.xml><?xml version="1.0" encoding="utf-8"?>
<p:tagLst xmlns:p="http://schemas.openxmlformats.org/presentationml/2006/main">
  <p:tag name="KSO_WM_UNIT_INDEX" val="10"/>
  <p:tag name="KSO_WM_UNIT_TYPE" val="i"/>
  <p:tag name="KSO_WM_BEAUTIFY_FLAG" val="#wm#"/>
</p:tagLst>
</file>

<file path=ppt/tags/tag318.xml><?xml version="1.0" encoding="utf-8"?>
<p:tagLst xmlns:p="http://schemas.openxmlformats.org/presentationml/2006/main">
  <p:tag name="KSO_WM_UNIT_INDEX" val="11"/>
  <p:tag name="KSO_WM_UNIT_TYPE" val="f"/>
  <p:tag name="KSO_WM_UNIT_SUBTYPE" val="a"/>
  <p:tag name="KSO_WM_BEAUTIFY_FLAG" val="#wm#"/>
</p:tagLst>
</file>

<file path=ppt/tags/tag319.xml><?xml version="1.0" encoding="utf-8"?>
<p:tagLst xmlns:p="http://schemas.openxmlformats.org/presentationml/2006/main">
  <p:tag name="KSO_WM_UNIT_INDEX" val="12"/>
  <p:tag name="KSO_WM_UNIT_TYPE" val="f"/>
  <p:tag name="KSO_WM_UNIT_SUBTYPE" val="a"/>
  <p:tag name="KSO_WM_BEAUTIFY_FLAG" val="#wm#"/>
</p:tagLst>
</file>

<file path=ppt/tags/tag3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320.xml><?xml version="1.0" encoding="utf-8"?>
<p:tagLst xmlns:p="http://schemas.openxmlformats.org/presentationml/2006/main">
  <p:tag name="KSO_WM_UNIT_INDEX" val="14"/>
  <p:tag name="KSO_WM_UNIT_TYPE" val="f"/>
  <p:tag name="KSO_WM_UNIT_SUBTYPE" val="a"/>
  <p:tag name="KSO_WM_BEAUTIFY_FLAG" val="#wm#"/>
</p:tagLst>
</file>

<file path=ppt/tags/tag321.xml><?xml version="1.0" encoding="utf-8"?>
<p:tagLst xmlns:p="http://schemas.openxmlformats.org/presentationml/2006/main">
  <p:tag name="KSO_WM_UNIT_INDEX" val="15"/>
  <p:tag name="KSO_WM_UNIT_TYPE" val="f"/>
  <p:tag name="KSO_WM_UNIT_SUBTYPE" val="a"/>
  <p:tag name="KSO_WM_BEAUTIFY_FLAG" val="#wm#"/>
</p:tagLst>
</file>

<file path=ppt/tags/tag322.xml><?xml version="1.0" encoding="utf-8"?>
<p:tagLst xmlns:p="http://schemas.openxmlformats.org/presentationml/2006/main">
  <p:tag name="KSO_WM_UNIT_INDEX" val="20"/>
  <p:tag name="KSO_WM_UNIT_TYPE" val="i"/>
  <p:tag name="KSO_WM_BEAUTIFY_FLAG" val="#wm#"/>
</p:tagLst>
</file>

<file path=ppt/tags/tag323.xml><?xml version="1.0" encoding="utf-8"?>
<p:tagLst xmlns:p="http://schemas.openxmlformats.org/presentationml/2006/main">
  <p:tag name="KSO_WM_UNIT_INDEX" val="21"/>
  <p:tag name="KSO_WM_UNIT_TYPE" val="f"/>
  <p:tag name="KSO_WM_UNIT_SUBTYPE" val="a"/>
  <p:tag name="KSO_WM_BEAUTIFY_FLAG" val="#wm#"/>
</p:tagLst>
</file>

<file path=ppt/tags/tag324.xml><?xml version="1.0" encoding="utf-8"?>
<p:tagLst xmlns:p="http://schemas.openxmlformats.org/presentationml/2006/main">
  <p:tag name="KSO_WM_UNIT_INDEX" val="25"/>
  <p:tag name="KSO_WM_UNIT_TYPE" val="f"/>
  <p:tag name="KSO_WM_UNIT_SUBTYPE" val="a"/>
  <p:tag name="KSO_WM_BEAUTIFY_FLAG" val="#wm#"/>
</p:tagLst>
</file>

<file path=ppt/tags/tag325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4"/>
  <p:tag name="KSO_WM_UNIT_TYPE" val="i"/>
  <p:tag name="KSO_WM_BEAUTIFY_FLAG" val="#wm#"/>
</p:tagLst>
</file>

<file path=ppt/tags/tag326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7"/>
  <p:tag name="KSO_WM_UNIT_TYPE" val="i"/>
  <p:tag name="KSO_WM_BEAUTIFY_FLAG" val="#wm#"/>
</p:tagLst>
</file>

<file path=ppt/tags/tag327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8"/>
  <p:tag name="KSO_WM_UNIT_TYPE" val="i"/>
  <p:tag name="KSO_WM_BEAUTIFY_FLAG" val="#wm#"/>
</p:tagLst>
</file>

<file path=ppt/tags/tag328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6"/>
  <p:tag name="KSO_WM_UNIT_TYPE" val="f"/>
  <p:tag name="KSO_WM_UNIT_SUBTYPE" val="a"/>
  <p:tag name="KSO_WM_BEAUTIFY_FLAG" val="#wm#"/>
</p:tagLst>
</file>

<file path=ppt/tags/tag329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9"/>
  <p:tag name="KSO_WM_UNIT_TYPE" val="f"/>
  <p:tag name="KSO_WM_UNIT_SUBTYPE" val="a"/>
  <p:tag name="KSO_WM_BEAUTIFY_FLAG" val="#wm#"/>
</p:tagLst>
</file>

<file path=ppt/tags/tag33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0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13"/>
  <p:tag name="KSO_WM_UNIT_TYPE" val="i"/>
  <p:tag name="KSO_WM_BEAUTIFY_FLAG" val="#wm#"/>
</p:tagLst>
</file>

<file path=ppt/tags/tag331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17"/>
  <p:tag name="KSO_WM_UNIT_TYPE" val="i"/>
  <p:tag name="KSO_WM_BEAUTIFY_FLAG" val="#wm#"/>
</p:tagLst>
</file>

<file path=ppt/tags/tag332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18"/>
  <p:tag name="KSO_WM_UNIT_TYPE" val="i"/>
  <p:tag name="KSO_WM_BEAUTIFY_FLAG" val="#wm#"/>
</p:tagLst>
</file>

<file path=ppt/tags/tag333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16"/>
  <p:tag name="KSO_WM_UNIT_TYPE" val="f"/>
  <p:tag name="KSO_WM_UNIT_SUBTYPE" val="a"/>
  <p:tag name="KSO_WM_BEAUTIFY_FLAG" val="#wm#"/>
</p:tagLst>
</file>

<file path=ppt/tags/tag334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19"/>
  <p:tag name="KSO_WM_UNIT_TYPE" val="f"/>
  <p:tag name="KSO_WM_UNIT_SUBTYPE" val="a"/>
  <p:tag name="KSO_WM_BEAUTIFY_FLAG" val="#wm#"/>
</p:tagLst>
</file>

<file path=ppt/tags/tag335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22"/>
  <p:tag name="KSO_WM_UNIT_TYPE" val="i"/>
  <p:tag name="KSO_WM_BEAUTIFY_FLAG" val="#wm#"/>
</p:tagLst>
</file>

<file path=ppt/tags/tag336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24"/>
  <p:tag name="KSO_WM_UNIT_TYPE" val="i"/>
  <p:tag name="KSO_WM_BEAUTIFY_FLAG" val="#wm#"/>
</p:tagLst>
</file>

<file path=ppt/tags/tag337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26"/>
  <p:tag name="KSO_WM_UNIT_TYPE" val="i"/>
  <p:tag name="KSO_WM_BEAUTIFY_FLAG" val="#wm#"/>
</p:tagLst>
</file>

<file path=ppt/tags/tag338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23"/>
  <p:tag name="KSO_WM_UNIT_TYPE" val="f"/>
  <p:tag name="KSO_WM_UNIT_SUBTYPE" val="a"/>
  <p:tag name="KSO_WM_BEAUTIFY_FLAG" val="#wm#"/>
</p:tagLst>
</file>

<file path=ppt/tags/tag339.xml><?xml version="1.0" encoding="utf-8"?>
<p:tagLst xmlns:p="http://schemas.openxmlformats.org/presentationml/2006/main">
  <p:tag name="KSO_WM_DIAGRAM_VIRTUALLY_FRAME" val="{&quot;height&quot;:370,&quot;left&quot;:460,&quot;top&quot;:120,&quot;width&quot;:420}"/>
  <p:tag name="KSO_WM_UNIT_INDEX" val="27"/>
  <p:tag name="KSO_WM_UNIT_TYPE" val="f"/>
  <p:tag name="KSO_WM_UNIT_SUBTYPE" val="a"/>
  <p:tag name="KSO_WM_BEAUTIFY_FLAG" val="#wm#"/>
</p:tagLst>
</file>

<file path=ppt/tags/tag34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0.xml><?xml version="1.0" encoding="utf-8"?>
<p:tagLst xmlns:p="http://schemas.openxmlformats.org/presentationml/2006/main">
  <p:tag name="KSO_WM_UNIT_TEXT" val="案例背景：双重绝境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41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34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343.xml><?xml version="1.0" encoding="utf-8"?>
<p:tagLst xmlns:p="http://schemas.openxmlformats.org/presentationml/2006/main">
  <p:tag name="KSO_WM_UNIT_INDEX" val="5"/>
  <p:tag name="KSO_WM_UNIT_TYPE" val="i"/>
  <p:tag name="KSO_WM_BEAUTIFY_FLAG" val="#wm#"/>
</p:tagLst>
</file>

<file path=ppt/tags/tag344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345.xml><?xml version="1.0" encoding="utf-8"?>
<p:tagLst xmlns:p="http://schemas.openxmlformats.org/presentationml/2006/main">
  <p:tag name="KSO_WM_UNIT_INDEX" val="1_1_2"/>
  <p:tag name="KSO_WM_UNIT_TYPE" val="l_h_f"/>
  <p:tag name="KSO_WM_TEMPLATE_CATEGORY" val="diagram"/>
  <p:tag name="KSO_WM_TEMPLATE_INDEX" val="19882022"/>
  <p:tag name="KSO_WM_UNIT_ID" val="diagram19882022*l_h_f*1_1_2"/>
  <p:tag name="KSO_WM_DIAGRAM_GROUP_CODE" val="l1-1"/>
  <p:tag name="KSO_WM_TAG_VERSION" val="2.0"/>
  <p:tag name="KSO_WM_BEAUTIFY_FLAG" val="#wm#"/>
  <p:tag name="KSO_WM_UNIT_SUBTYPE" val="a"/>
  <p:tag name="KSO_WM_DIAGRAM_VIRTUALLY_FRAME" val="{&quot;height&quot;:265,&quot;left&quot;:150,&quot;top&quot;:190,&quot;width&quot;:290}"/>
</p:tagLst>
</file>

<file path=ppt/tags/tag346.xml><?xml version="1.0" encoding="utf-8"?>
<p:tagLst xmlns:p="http://schemas.openxmlformats.org/presentationml/2006/main">
  <p:tag name="KSO_WM_UNIT_INDEX" val="1_2_2"/>
  <p:tag name="KSO_WM_UNIT_TYPE" val="l_h_f"/>
  <p:tag name="KSO_WM_TEMPLATE_CATEGORY" val="diagram"/>
  <p:tag name="KSO_WM_TEMPLATE_INDEX" val="19882022"/>
  <p:tag name="KSO_WM_UNIT_ID" val="diagram19882022*l_h_f*1_2_2"/>
  <p:tag name="KSO_WM_DIAGRAM_GROUP_CODE" val="l1-1"/>
  <p:tag name="KSO_WM_TAG_VERSION" val="2.0"/>
  <p:tag name="KSO_WM_BEAUTIFY_FLAG" val="#wm#"/>
  <p:tag name="KSO_WM_UNIT_SUBTYPE" val="a"/>
  <p:tag name="KSO_WM_DIAGRAM_VIRTUALLY_FRAME" val="{&quot;height&quot;:265,&quot;left&quot;:150,&quot;top&quot;:190,&quot;width&quot;:290}"/>
</p:tagLst>
</file>

<file path=ppt/tags/tag347.xml><?xml version="1.0" encoding="utf-8"?>
<p:tagLst xmlns:p="http://schemas.openxmlformats.org/presentationml/2006/main">
  <p:tag name="KSO_WM_UNIT_INDEX" val="1_3_2"/>
  <p:tag name="KSO_WM_UNIT_TYPE" val="l_h_f"/>
  <p:tag name="KSO_WM_TEMPLATE_CATEGORY" val="diagram"/>
  <p:tag name="KSO_WM_TEMPLATE_INDEX" val="19882022"/>
  <p:tag name="KSO_WM_UNIT_ID" val="diagram19882022*l_h_f*1_3_2"/>
  <p:tag name="KSO_WM_DIAGRAM_GROUP_CODE" val="l1-1"/>
  <p:tag name="KSO_WM_TAG_VERSION" val="2.0"/>
  <p:tag name="KSO_WM_BEAUTIFY_FLAG" val="#wm#"/>
  <p:tag name="KSO_WM_UNIT_SUBTYPE" val="a"/>
  <p:tag name="KSO_WM_DIAGRAM_VIRTUALLY_FRAME" val="{&quot;height&quot;:265,&quot;left&quot;:150,&quot;top&quot;:190,&quot;width&quot;:290}"/>
</p:tagLst>
</file>

<file path=ppt/tags/tag348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349.xml><?xml version="1.0" encoding="utf-8"?>
<p:tagLst xmlns:p="http://schemas.openxmlformats.org/presentationml/2006/main">
  <p:tag name="KSO_WM_UNIT_INDEX" val="8"/>
  <p:tag name="KSO_WM_UNIT_TYPE" val="i"/>
  <p:tag name="KSO_WM_BEAUTIFY_FLAG" val="#wm#"/>
</p:tagLst>
</file>

<file path=ppt/tags/tag35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0.xml><?xml version="1.0" encoding="utf-8"?>
<p:tagLst xmlns:p="http://schemas.openxmlformats.org/presentationml/2006/main">
  <p:tag name="KSO_WM_UNIT_INDEX" val="22"/>
  <p:tag name="KSO_WM_UNIT_TYPE" val="i"/>
  <p:tag name="KSO_WM_BEAUTIFY_FLAG" val="#wm#"/>
</p:tagLst>
</file>

<file path=ppt/tags/tag351.xml><?xml version="1.0" encoding="utf-8"?>
<p:tagLst xmlns:p="http://schemas.openxmlformats.org/presentationml/2006/main">
  <p:tag name="KSO_WM_UNIT_INDEX" val="19"/>
  <p:tag name="KSO_WM_UNIT_TYPE" val="f"/>
  <p:tag name="KSO_WM_UNIT_SUBTYPE" val="a"/>
  <p:tag name="KSO_WM_BEAUTIFY_FLAG" val="#wm#"/>
</p:tagLst>
</file>

<file path=ppt/tags/tag352.xml><?xml version="1.0" encoding="utf-8"?>
<p:tagLst xmlns:p="http://schemas.openxmlformats.org/presentationml/2006/main">
  <p:tag name="KSO_WM_UNIT_INDEX" val="9"/>
  <p:tag name="KSO_WM_UNIT_TYPE" val="i"/>
  <p:tag name="KSO_WM_BEAUTIFY_FLAG" val="#wm#"/>
</p:tagLst>
</file>

<file path=ppt/tags/tag353.xml><?xml version="1.0" encoding="utf-8"?>
<p:tagLst xmlns:p="http://schemas.openxmlformats.org/presentationml/2006/main">
  <p:tag name="KSO_WM_UNIT_INDEX" val="20"/>
  <p:tag name="KSO_WM_UNIT_TYPE" val="i"/>
  <p:tag name="KSO_WM_BEAUTIFY_FLAG" val="#wm#"/>
</p:tagLst>
</file>

<file path=ppt/tags/tag354.xml><?xml version="1.0" encoding="utf-8"?>
<p:tagLst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355.xml><?xml version="1.0" encoding="utf-8"?>
<p:tagLst xmlns:p="http://schemas.openxmlformats.org/presentationml/2006/main">
  <p:tag name="KSO_WM_UNIT_INDEX" val="10"/>
  <p:tag name="KSO_WM_UNIT_TYPE" val="i"/>
  <p:tag name="KSO_WM_BEAUTIFY_FLAG" val="#wm#"/>
</p:tagLst>
</file>

<file path=ppt/tags/tag356.xml><?xml version="1.0" encoding="utf-8"?>
<p:tagLst xmlns:p="http://schemas.openxmlformats.org/presentationml/2006/main">
  <p:tag name="KSO_WM_UNIT_INDEX" val="21"/>
  <p:tag name="KSO_WM_UNIT_TYPE" val="i"/>
  <p:tag name="KSO_WM_BEAUTIFY_FLAG" val="#wm#"/>
</p:tagLst>
</file>

<file path=ppt/tags/tag357.xml><?xml version="1.0" encoding="utf-8"?>
<p:tagLst xmlns:p="http://schemas.openxmlformats.org/presentationml/2006/main">
  <p:tag name="KSO_WM_UNIT_INDEX" val="16"/>
  <p:tag name="KSO_WM_UNIT_TYPE" val="f"/>
  <p:tag name="KSO_WM_UNIT_SUBTYPE" val="a"/>
  <p:tag name="KSO_WM_BEAUTIFY_FLAG" val="#wm#"/>
</p:tagLst>
</file>

<file path=ppt/tags/tag358.xml><?xml version="1.0" encoding="utf-8"?>
<p:tagLst xmlns:p="http://schemas.openxmlformats.org/presentationml/2006/main">
  <p:tag name="KSO_WM_UNIT_TEXT" val="三、市场空间与推广价值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59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36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0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361.xml><?xml version="1.0" encoding="utf-8"?>
<p:tagLst xmlns:p="http://schemas.openxmlformats.org/presentationml/2006/main">
  <p:tag name="KSO_WM_UNIT_INDEX" val="9"/>
  <p:tag name="KSO_WM_UNIT_TYPE" val="f"/>
  <p:tag name="KSO_WM_UNIT_SUBTYPE" val="a"/>
  <p:tag name="KSO_WM_BEAUTIFY_FLAG" val="#wm#"/>
</p:tagLst>
</file>

<file path=ppt/tags/tag362.xml><?xml version="1.0" encoding="utf-8"?>
<p:tagLst xmlns:p="http://schemas.openxmlformats.org/presentationml/2006/main">
  <p:tag name="KSO_WM_UNIT_INDEX" val="4"/>
  <p:tag name="KSO_WM_UNIT_TYPE" val="j"/>
  <p:tag name="KSO_WM_BEAUTIFY_FLAG" val="#wm#"/>
</p:tagLst>
</file>

<file path=ppt/tags/tag363.xml><?xml version="1.0" encoding="utf-8"?>
<p:tagLst xmlns:p="http://schemas.openxmlformats.org/presentationml/2006/main">
  <p:tag name="KSO_WM_UNIT_INDEX" val="5"/>
  <p:tag name="KSO_WM_UNIT_TYPE" val="j"/>
  <p:tag name="KSO_WM_BEAUTIFY_FLAG" val="#wm#"/>
</p:tagLst>
</file>

<file path=ppt/tags/tag364.xml><?xml version="1.0" encoding="utf-8"?>
<p:tagLst xmlns:p="http://schemas.openxmlformats.org/presentationml/2006/main">
  <p:tag name="KSO_WM_UNIT_INDEX" val="3"/>
  <p:tag name="KSO_WM_UNIT_TYPE" val="i"/>
  <p:tag name="KSO_WM_BEAUTIFY_FLAG" val="#wm#"/>
</p:tagLst>
</file>

<file path=ppt/tags/tag365.xml><?xml version="1.0" encoding="utf-8"?>
<p:tagLst xmlns:p="http://schemas.openxmlformats.org/presentationml/2006/main">
  <p:tag name="KSO_WM_UNIT_INDEX" val="7"/>
  <p:tag name="KSO_WM_UNIT_TYPE" val="j"/>
  <p:tag name="KSO_WM_BEAUTIFY_FLAG" val="#wm#"/>
</p:tagLst>
</file>

<file path=ppt/tags/tag366.xml><?xml version="1.0" encoding="utf-8"?>
<p:tagLst xmlns:p="http://schemas.openxmlformats.org/presentationml/2006/main">
  <p:tag name="KSO_WM_UNIT_INDEX" val="6"/>
  <p:tag name="KSO_WM_UNIT_TYPE" val="j"/>
  <p:tag name="KSO_WM_BEAUTIFY_FLAG" val="#wm#"/>
</p:tagLst>
</file>

<file path=ppt/tags/tag367.xml><?xml version="1.0" encoding="utf-8"?>
<p:tagLst xmlns:p="http://schemas.openxmlformats.org/presentationml/2006/main">
  <p:tag name="KSO_WM_UNIT_TEXT" val="四、核心亮点：政策创新与团队优势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68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369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37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0.xml><?xml version="1.0" encoding="utf-8"?>
<p:tagLst xmlns:p="http://schemas.openxmlformats.org/presentationml/2006/main">
  <p:tag name="KSO_WM_DIAGRAM_VIRTUALLY_FRAME" val="{&quot;height&quot;:284.33228454589846,&quot;left&quot;:60,&quot;top&quot;:210,&quot;width&quot;:840}"/>
  <p:tag name="KSO_WM_UNIT_INDEX" val="3"/>
  <p:tag name="KSO_WM_UNIT_TYPE" val="f"/>
  <p:tag name="KSO_WM_UNIT_SUBTYPE" val="a"/>
  <p:tag name="KSO_WM_BEAUTIFY_FLAG" val="#wm#"/>
</p:tagLst>
</file>

<file path=ppt/tags/tag371.xml><?xml version="1.0" encoding="utf-8"?>
<p:tagLst xmlns:p="http://schemas.openxmlformats.org/presentationml/2006/main">
  <p:tag name="KSO_WM_DIAGRAM_VIRTUALLY_FRAME" val="{&quot;height&quot;:284.33228454589846,&quot;left&quot;:60,&quot;top&quot;:210,&quot;width&quot;:840}"/>
  <p:tag name="KSO_WM_UNIT_INDEX" val="4"/>
  <p:tag name="KSO_WM_UNIT_TYPE" val="f"/>
  <p:tag name="KSO_WM_UNIT_SUBTYPE" val="a"/>
  <p:tag name="KSO_WM_BEAUTIFY_FLAG" val="#wm#"/>
</p:tagLst>
</file>

<file path=ppt/tags/tag372.xml><?xml version="1.0" encoding="utf-8"?>
<p:tagLst xmlns:p="http://schemas.openxmlformats.org/presentationml/2006/main">
  <p:tag name="KSO_WM_DIAGRAM_VIRTUALLY_FRAME" val="{&quot;height&quot;:284.33228454589846,&quot;left&quot;:60,&quot;top&quot;:210,&quot;width&quot;:840}"/>
  <p:tag name="KSO_WM_UNIT_INDEX" val="5"/>
  <p:tag name="KSO_WM_UNIT_TYPE" val="f"/>
  <p:tag name="KSO_WM_UNIT_SUBTYPE" val="a"/>
  <p:tag name="KSO_WM_BEAUTIFY_FLAG" val="#wm#"/>
</p:tagLst>
</file>

<file path=ppt/tags/tag373.xml><?xml version="1.0" encoding="utf-8"?>
<p:tagLst xmlns:p="http://schemas.openxmlformats.org/presentationml/2006/main">
  <p:tag name="KSO_WM_UNIT_INDEX" val="11"/>
  <p:tag name="KSO_WM_UNIT_TYPE" val="f"/>
  <p:tag name="KSO_WM_UNIT_SUBTYPE" val="a"/>
  <p:tag name="KSO_WM_BEAUTIFY_FLAG" val="#wm#"/>
</p:tagLst>
</file>

<file path=ppt/tags/tag374.xml><?xml version="1.0" encoding="utf-8"?>
<p:tagLst xmlns:p="http://schemas.openxmlformats.org/presentationml/2006/main">
  <p:tag name="KSO_WM_UNIT_INDEX" val="9"/>
  <p:tag name="KSO_WM_UNIT_TYPE" val="f"/>
  <p:tag name="KSO_WM_UNIT_SUBTYPE" val="a"/>
  <p:tag name="KSO_WM_BEAUTIFY_FLAG" val="#wm#"/>
</p:tagLst>
</file>

<file path=ppt/tags/tag375.xml><?xml version="1.0" encoding="utf-8"?>
<p:tagLst xmlns:p="http://schemas.openxmlformats.org/presentationml/2006/main">
  <p:tag name="KSO_WM_UNIT_TEXT" val="（一）适应法律法规调整的创新&#13;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76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377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378.xml><?xml version="1.0" encoding="utf-8"?>
<p:tagLst xmlns:p="http://schemas.openxmlformats.org/presentationml/2006/main">
  <p:tag name="KSO_WM_DIAGRAM_VIRTUALLY_FRAME" val="{&quot;height&quot;:478.1,&quot;left&quot;:54.776571958046226,&quot;top&quot;:129.35,&quot;width&quot;:902.2234280419538}"/>
</p:tagLst>
</file>

<file path=ppt/tags/tag379.xml><?xml version="1.0" encoding="utf-8"?>
<p:tagLst xmlns:p="http://schemas.openxmlformats.org/presentationml/2006/main">
  <p:tag name="KSO_WM_DIAGRAM_VIRTUALLY_FRAME" val="{&quot;height&quot;:478.1,&quot;left&quot;:54.776571958046226,&quot;top&quot;:129.35,&quot;width&quot;:902.2234280419538}"/>
</p:tagLst>
</file>

<file path=ppt/tags/tag3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3"/>
</p:tagLst>
</file>

<file path=ppt/tags/tag380.xml><?xml version="1.0" encoding="utf-8"?>
<p:tagLst xmlns:p="http://schemas.openxmlformats.org/presentationml/2006/main">
  <p:tag name="KSO_WM_DIAGRAM_VIRTUALLY_FRAME" val="{&quot;height&quot;:478.1,&quot;left&quot;:54.776571958046226,&quot;top&quot;:129.35,&quot;width&quot;:902.2234280419538}"/>
  <p:tag name="KSO_WM_UNIT_INDEX" val="1_1_1"/>
  <p:tag name="KSO_WM_UNIT_TYPE" val="l_h_a"/>
  <p:tag name="KSO_WM_TEMPLATE_CATEGORY" val="diagram"/>
  <p:tag name="KSO_WM_TEMPLATE_INDEX" val="19882022"/>
  <p:tag name="KSO_WM_UNIT_ID" val="diagram19882022*l_h_a*1_1_1"/>
  <p:tag name="KSO_WM_DIAGRAM_GROUP_CODE" val="l1-1"/>
  <p:tag name="KSO_WM_TAG_VERSION" val="2.0"/>
  <p:tag name="KSO_WM_BEAUTIFY_FLAG" val="#wm#"/>
</p:tagLst>
</file>

<file path=ppt/tags/tag38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19882022"/>
  <p:tag name="KSO_WM_UNIT_LAYERLEVEL" val="1_1_1"/>
  <p:tag name="KSO_WM_TAG_VERSION" val="2.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478.1,&quot;left&quot;:54.776571958046226,&quot;top&quot;:129.35,&quot;width&quot;:902.22342804195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单击此处添加文本具体内容，简明扼要地阐述您的内容观点。"/>
  <p:tag name="KSO_WM_UNIT_TEXT_FILL_FORE_SCHEMECOLOR_INDEX" val="1"/>
  <p:tag name="KSO_WM_UNIT_TEXT_FILL_TYPE" val="1"/>
  <p:tag name="KSO_WM_UNIT_TEXT_TYPE" val="1"/>
  <p:tag name="KSO_WM_UNIT_USESOURCEFORMAT_APPLY" val="0"/>
  <p:tag name="KSO_WM_UNIT_INDEX" val="1_1_11"/>
  <p:tag name="KSO_WM_UNIT_TYPE" val="l_h_f"/>
  <p:tag name="KSO_WM_UNIT_ID" val="diagram19882022*l_h_f*1_1_11"/>
  <p:tag name="KSO_WM_BEAUTIFY_FLAG" val="#wm#"/>
</p:tagLst>
</file>

<file path=ppt/tags/tag382.xml><?xml version="1.0" encoding="utf-8"?>
<p:tagLst xmlns:p="http://schemas.openxmlformats.org/presentationml/2006/main">
  <p:tag name="KSO_WM_DIAGRAM_VIRTUALLY_FRAME" val="{&quot;height&quot;:478.1,&quot;left&quot;:54.776571958046226,&quot;top&quot;:129.35,&quot;width&quot;:902.2234280419538}"/>
  <p:tag name="KSO_WM_UNIT_INDEX" val="1_2_1"/>
  <p:tag name="KSO_WM_UNIT_TYPE" val="l_h_a"/>
  <p:tag name="KSO_WM_TEMPLATE_CATEGORY" val="diagram"/>
  <p:tag name="KSO_WM_TEMPLATE_INDEX" val="19882022"/>
  <p:tag name="KSO_WM_UNIT_ID" val="diagram19882022*l_h_a*1_2_1"/>
  <p:tag name="KSO_WM_DIAGRAM_GROUP_CODE" val="l1-1"/>
  <p:tag name="KSO_WM_TAG_VERSION" val="2.0"/>
  <p:tag name="KSO_WM_BEAUTIFY_FLAG" val="#wm#"/>
</p:tagLst>
</file>

<file path=ppt/tags/tag38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19882022"/>
  <p:tag name="KSO_WM_UNIT_LAYERLEVEL" val="1_1_1"/>
  <p:tag name="KSO_WM_TAG_VERSION" val="2.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478.1,&quot;left&quot;:54.776571958046226,&quot;top&quot;:129.35,&quot;width&quot;:902.22342804195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添加文本具体内容，简明扼要地阐述您的观点。根据需要可酌情增减文字，以便观者准确地理解您传达的思想。单击此处添加文本具体内容，简明扼要地阐述您的内容观点。"/>
  <p:tag name="KSO_WM_UNIT_TEXT_TYPE" val="1"/>
  <p:tag name="KSO_WM_UNIT_USESOURCEFORMAT_APPLY" val="0"/>
  <p:tag name="KSO_WM_UNIT_INDEX" val="1_2_11"/>
  <p:tag name="KSO_WM_UNIT_TYPE" val="l_h_f"/>
  <p:tag name="KSO_WM_UNIT_ID" val="diagram19882022*l_h_f*1_2_11"/>
  <p:tag name="KSO_WM_BEAUTIFY_FLAG" val="#wm#"/>
</p:tagLst>
</file>

<file path=ppt/tags/tag384.xml><?xml version="1.0" encoding="utf-8"?>
<p:tagLst xmlns:p="http://schemas.openxmlformats.org/presentationml/2006/main">
  <p:tag name="KSO_WM_UNIT_TEXT" val="二、服务模式：多维度全方位团队服务"/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85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658"/>
  <p:tag name="KSO_WM_TEMPLATE_CATEGORY" val="custom"/>
  <p:tag name="KSO_WM_SLIDE_INDEX" val="8"/>
  <p:tag name="KSO_WM_SLIDE_ID" val="custom20238658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386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38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658"/>
  <p:tag name="KSO_WM_TEMPLATE_CATEGORY" val="custom"/>
  <p:tag name="KSO_WM_UNIT_ISCONTENTSTITLE" val="0"/>
  <p:tag name="KSO_WM_UNIT_PRESET_TEXT" val="单击编辑母版标题"/>
</p:tagLst>
</file>

<file path=ppt/tags/tag388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658"/>
  <p:tag name="KSO_WM_TEMPLATE_CATEGORY" val="custom"/>
  <p:tag name="KSO_WM_UNIT_TEXT_LAYER_COUNT" val="1"/>
  <p:tag name="KSO_WM_UNIT_VALUE" val="11"/>
  <p:tag name="KSO_WM_UNIT_PRESET_TEXT" val="署名"/>
</p:tagLst>
</file>

<file path=ppt/tags/tag389.xml><?xml version="1.0" encoding="utf-8"?>
<p:tagLst xmlns:p="http://schemas.openxmlformats.org/presentationml/2006/main">
  <p:tag name="KSO_WM_UNIT_INDEX" val="9"/>
  <p:tag name="KSO_WM_UNIT_TYPE" val="f"/>
  <p:tag name="KSO_WM_UNIT_SUBTYPE" val="a"/>
  <p:tag name="KSO_WM_BEAUTIFY_FLAG" val="#wm#"/>
</p:tagLst>
</file>

<file path=ppt/tags/tag39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0.xml><?xml version="1.0" encoding="utf-8"?>
<p:tagLst xmlns:p="http://schemas.openxmlformats.org/presentationml/2006/main">
  <p:tag name="KSO_WM_SLIDE_TYPE" val="endPag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8658"/>
  <p:tag name="KSO_WM_TEMPLATE_CATEGORY" val="custom"/>
  <p:tag name="KSO_WM_SLIDE_INDEX" val="9"/>
  <p:tag name="KSO_WM_SLIDE_ID" val="custom20238658_9"/>
  <p:tag name="KSO_WM_TEMPLATE_MASTER_TYPE" val="0"/>
  <p:tag name="KSO_WM_SLIDE_LAYOUT" val="a_f"/>
  <p:tag name="KSO_WM_SLIDE_LAYOUT_CNT" val="1_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40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7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50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5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53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54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58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59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6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60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61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6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7"/>
  <p:tag name="KSO_WM_UNIT_LAYERLEVEL" val="1"/>
  <p:tag name="KSO_WM_TAG_VERSION" val="3.0"/>
  <p:tag name="KSO_WM_BEAUTIFY_FLAG" val="#wm#"/>
  <p:tag name="KSO_WM_UNIT_TYPE" val="i"/>
  <p:tag name="KSO_WM_UNIT_INDEX" val="7"/>
</p:tagLst>
</file>

<file path=ppt/tags/tag70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73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7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8"/>
  <p:tag name="KSO_WM_UNIT_LAYERLEVEL" val="1"/>
  <p:tag name="KSO_WM_TAG_VERSION" val="3.0"/>
  <p:tag name="KSO_WM_BEAUTIFY_FLAG" val="#wm#"/>
  <p:tag name="KSO_WM_UNIT_TYPE" val="i"/>
  <p:tag name="KSO_WM_UNIT_INDEX" val="8"/>
</p:tagLst>
</file>

<file path=ppt/tags/tag8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编辑母版标题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6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9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8658"/>
</p:tagLst>
</file>

<file path=ppt/tags/tag93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20238658"/>
</p:tagLst>
</file>

<file path=ppt/tags/tag94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8658"/>
  <p:tag name="KSO_WM_TEMPLATE_CATEGORY" val="custom"/>
  <p:tag name="KSO_WM_TEMPLATE_MASTER_TYPE" val="0"/>
</p:tagLst>
</file>

<file path=ppt/tags/tag98.xml><?xml version="1.0" encoding="utf-8"?>
<p:tagLst xmlns:p="http://schemas.openxmlformats.org/presentationml/2006/main">
  <p:tag name="KSO_WM_UNIT_INDEX" val="3"/>
  <p:tag name="KSO_WM_UNIT_TYPE" val="b"/>
  <p:tag name="KSO_WM_BEAUTIFY_FLAG" val="#wm#"/>
</p:tagLst>
</file>

<file path=ppt/tags/tag9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658"/>
  <p:tag name="KSO_WM_TEMPLATE_CATEGORY" val="custom"/>
  <p:tag name="KSO_WM_UNIT_ISCONTENTSTITLE" val="0"/>
  <p:tag name="KSO_WM_UNIT_VALUE" val="30"/>
  <p:tag name="KSO_WM_UNIT_PRESET_TEXT" val="单击编辑母版标题"/>
  <p:tag name="KSO_WM_UNIT_TEXT_TYPE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主题​​">
  <a:themeElements>
    <a:clrScheme name="自定义 103">
      <a:dk1>
        <a:srgbClr val="000000"/>
      </a:dk1>
      <a:lt1>
        <a:srgbClr val="FFFFFF"/>
      </a:lt1>
      <a:dk2>
        <a:srgbClr val="030303"/>
      </a:dk2>
      <a:lt2>
        <a:srgbClr val="FFFFFF"/>
      </a:lt2>
      <a:accent1>
        <a:srgbClr val="C7A582"/>
      </a:accent1>
      <a:accent2>
        <a:srgbClr val="C38B79"/>
      </a:accent2>
      <a:accent3>
        <a:srgbClr val="C78282"/>
      </a:accent3>
      <a:accent4>
        <a:srgbClr val="C7BC82"/>
      </a:accent4>
      <a:accent5>
        <a:srgbClr val="A0C782"/>
      </a:accent5>
      <a:accent6>
        <a:srgbClr val="82C7A2"/>
      </a:accent6>
      <a:hlink>
        <a:srgbClr val="658BD5"/>
      </a:hlink>
      <a:folHlink>
        <a:srgbClr val="A16AA5"/>
      </a:folHlink>
    </a:clrScheme>
    <a:fontScheme name="自定义 44">
      <a:majorFont>
        <a:latin typeface="MiSans Light"/>
        <a:ea typeface="微软雅黑"/>
        <a:cs typeface=""/>
      </a:majorFont>
      <a:minorFont>
        <a:latin typeface="MiSans Light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商务风沉稳黑金工作汇报模板">
  <a:themeElements>
    <a:clrScheme name="自定义 9">
      <a:dk1>
        <a:srgbClr val="000000"/>
      </a:dk1>
      <a:lt1>
        <a:srgbClr val="FFFFFF"/>
      </a:lt1>
      <a:dk2>
        <a:srgbClr val="16100A"/>
      </a:dk2>
      <a:lt2>
        <a:srgbClr val="F8F6F2"/>
      </a:lt2>
      <a:accent1>
        <a:srgbClr val="D0BA00"/>
      </a:accent1>
      <a:accent2>
        <a:srgbClr val="FF8C25"/>
      </a:accent2>
      <a:accent3>
        <a:srgbClr val="F8A400"/>
      </a:accent3>
      <a:accent4>
        <a:srgbClr val="FF6F0E"/>
      </a:accent4>
      <a:accent5>
        <a:srgbClr val="DC7700"/>
      </a:accent5>
      <a:accent6>
        <a:srgbClr val="A28200"/>
      </a:accent6>
      <a:hlink>
        <a:srgbClr val="0563C1"/>
      </a:hlink>
      <a:folHlink>
        <a:srgbClr val="954D72"/>
      </a:folHlink>
    </a:clrScheme>
    <a:fontScheme name="自定义 51">
      <a:majorFont>
        <a:latin typeface="Arial"/>
        <a:ea typeface="汉仪中宋简"/>
        <a:cs typeface=""/>
      </a:majorFont>
      <a:minorFont>
        <a:latin typeface="Arial"/>
        <a:ea typeface="汉仪中宋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SC"/>
        <a:ea typeface="Noto Sans SC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Noto Sans SC"/>
        <a:ea typeface="Noto Sans SC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4439</Words>
  <Application>WPS 演示</Application>
  <PresentationFormat/>
  <Paragraphs>410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11</vt:i4>
      </vt:variant>
      <vt:variant>
        <vt:lpstr>幻灯片标题</vt:lpstr>
      </vt:variant>
      <vt:variant>
        <vt:i4>24</vt:i4>
      </vt:variant>
    </vt:vector>
  </HeadingPairs>
  <TitlesOfParts>
    <vt:vector size="45" baseType="lpstr">
      <vt:lpstr>Arial</vt:lpstr>
      <vt:lpstr>宋体</vt:lpstr>
      <vt:lpstr>Wingdings</vt:lpstr>
      <vt:lpstr>Arial</vt:lpstr>
      <vt:lpstr>汉仪中宋简</vt:lpstr>
      <vt:lpstr>Noto Sans SC</vt:lpstr>
      <vt:lpstr>微软雅黑</vt:lpstr>
      <vt:lpstr>Arial Unicode MS</vt:lpstr>
      <vt:lpstr>汉仪宋韵朗黑W</vt:lpstr>
      <vt:lpstr>微软雅黑 Light</vt:lpstr>
      <vt:lpstr>Office 主题​​</vt:lpstr>
      <vt:lpstr>默认主题</vt:lpstr>
      <vt:lpstr>2_默认主题</vt:lpstr>
      <vt:lpstr>1_默认主题</vt:lpstr>
      <vt:lpstr>4_默认主题</vt:lpstr>
      <vt:lpstr>5_默认主题</vt:lpstr>
      <vt:lpstr>3_默认主题</vt:lpstr>
      <vt:lpstr>6_默认主题</vt:lpstr>
      <vt:lpstr>8_默认主题</vt:lpstr>
      <vt:lpstr>2_Office 主题​​</vt:lpstr>
      <vt:lpstr>商务风沉稳黑金工作汇报模板</vt:lpstr>
      <vt:lpstr>A类特殊人群的人财保·传</vt:lpstr>
      <vt:lpstr>CONTENTS 目录</vt:lpstr>
      <vt:lpstr>产品核心定位 “人·财·文化”三维体系</vt:lpstr>
      <vt:lpstr>产品介绍</vt:lpstr>
      <vt:lpstr>服务对象：覆盖多元特殊家庭类型 ——刚需必做人群</vt:lpstr>
      <vt:lpstr>服务对象：覆盖多元特殊家庭类型 ——加急办理人群</vt:lpstr>
      <vt:lpstr>核心服务内容：“人·财·文化”全链条服务</vt:lpstr>
      <vt:lpstr>核心特色之一：人身保障全周期</vt:lpstr>
      <vt:lpstr>核心特色之二：财产守护精细化</vt:lpstr>
      <vt:lpstr>核心特色之三：风险保全全方位</vt:lpstr>
      <vt:lpstr>核心特色之四：传承有序可控</vt:lpstr>
      <vt:lpstr>经典案例深度解析</vt:lpstr>
      <vt:lpstr>（四）奖项成果</vt:lpstr>
      <vt:lpstr>（五）实践案例指引</vt:lpstr>
      <vt:lpstr>案例背景：双重绝境</vt:lpstr>
      <vt:lpstr>服务流程</vt:lpstr>
      <vt:lpstr>一、服务流程：从需求诊断到后续保障</vt:lpstr>
      <vt:lpstr>二、服务模式：多维度全方位团队服务</vt:lpstr>
      <vt:lpstr>三、市场空间与推广价值</vt:lpstr>
      <vt:lpstr>四、核心亮点：政策创新与团队优势</vt:lpstr>
      <vt:lpstr>（一）适应法律法规调整的创新</vt:lpstr>
      <vt:lpstr>（二）团队核心文化理念</vt:lpstr>
      <vt:lpstr>（三）法律服务团队积累了充足的经验</vt:lpstr>
      <vt:lpstr>感谢聆听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乖</cp:lastModifiedBy>
  <cp:revision>18</cp:revision>
  <dcterms:created xsi:type="dcterms:W3CDTF">2026-04-10T09:08:00Z</dcterms:created>
  <dcterms:modified xsi:type="dcterms:W3CDTF">2026-04-15T12:33:41Z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31737AF31BB94ECC8969CF36D2C3132B_13</vt:lpwstr>
  </property>
  <property fmtid="{D5CDD505-2E9C-101B-9397-08002B2CF9AE}" pid="3" name="KSOProductBuildVer">
    <vt:lpwstr>2052-12.1.0.25865</vt:lpwstr>
  </property>
</Properties>
</file>